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8" r:id="rId3"/>
    <p:sldId id="1441" r:id="rId5"/>
    <p:sldId id="260" r:id="rId6"/>
    <p:sldId id="1442" r:id="rId7"/>
    <p:sldId id="1497" r:id="rId8"/>
    <p:sldId id="1496" r:id="rId9"/>
    <p:sldId id="1499" r:id="rId10"/>
    <p:sldId id="1443" r:id="rId11"/>
    <p:sldId id="1476" r:id="rId12"/>
    <p:sldId id="1409" r:id="rId13"/>
    <p:sldId id="1480" r:id="rId14"/>
    <p:sldId id="1445" r:id="rId15"/>
    <p:sldId id="1478" r:id="rId16"/>
    <p:sldId id="1422" r:id="rId17"/>
    <p:sldId id="1501" r:id="rId18"/>
    <p:sldId id="1411" r:id="rId19"/>
    <p:sldId id="1440" r:id="rId20"/>
  </p:sldIdLst>
  <p:sldSz cx="12192000" cy="6858000"/>
  <p:notesSz cx="6858000" cy="9144000"/>
  <p:embeddedFontLst>
    <p:embeddedFont>
      <p:font typeface="方正清刻本悦宋简体" panose="02000000000000000000" pitchFamily="2" charset="-122"/>
      <p:regular r:id="rId25"/>
    </p:embeddedFont>
    <p:embeddedFont>
      <p:font typeface="腾讯体" panose="02010600010101010101" pitchFamily="2" charset="-122"/>
      <p:regular r:id="rId26"/>
    </p:embeddedFont>
    <p:embeddedFont>
      <p:font typeface="华文楷体" panose="02010600040101010101" charset="-122"/>
      <p:regular r:id="rId27"/>
    </p:embeddedFont>
    <p:embeddedFont>
      <p:font typeface="Open Sans" panose="020B0606030504020204" pitchFamily="34" charset="0"/>
      <p:regular r:id="rId28"/>
    </p:embeddedFont>
    <p:embeddedFont>
      <p:font typeface="微软雅黑 Light" panose="020B0502040204020203" charset="-122"/>
      <p:regular r:id="rId29"/>
    </p:embeddedFont>
    <p:embeddedFont>
      <p:font typeface="等线" panose="02010600030101010101" charset="-122"/>
      <p:regular r:id="rId30"/>
    </p:embeddedFont>
    <p:embeddedFont>
      <p:font typeface="演示镇魂行楷" panose="00000500000000000000" pitchFamily="2" charset="-122"/>
      <p:regular r:id="rId31"/>
    </p:embeddedFont>
  </p:embeddedFontLst>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TONG LI" initials="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D9D9D9"/>
    <a:srgbClr val="0C3D65"/>
    <a:srgbClr val="3B4141"/>
    <a:srgbClr val="0F4D83"/>
    <a:srgbClr val="F2F2F2"/>
    <a:srgbClr val="001E32"/>
    <a:srgbClr val="183D61"/>
    <a:srgbClr val="003355"/>
    <a:srgbClr val="0437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85" autoAdjust="0"/>
    <p:restoredTop sz="94660"/>
  </p:normalViewPr>
  <p:slideViewPr>
    <p:cSldViewPr snapToGrid="0" showGuides="1">
      <p:cViewPr>
        <p:scale>
          <a:sx n="66" d="100"/>
          <a:sy n="66" d="100"/>
        </p:scale>
        <p:origin x="-1230" y="-606"/>
      </p:cViewPr>
      <p:guideLst>
        <p:guide orient="horz" pos="388"/>
        <p:guide orient="horz" pos="3682"/>
        <p:guide orient="horz" pos="1419"/>
        <p:guide pos="232"/>
        <p:guide pos="38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2.xml"/><Relationship Id="rId31" Type="http://schemas.openxmlformats.org/officeDocument/2006/relationships/font" Target="fonts/font7.fntdata"/><Relationship Id="rId30" Type="http://schemas.openxmlformats.org/officeDocument/2006/relationships/font" Target="fonts/font6.fntdata"/><Relationship Id="rId3" Type="http://schemas.openxmlformats.org/officeDocument/2006/relationships/slide" Target="slides/slide1.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股权结构设计原则</c:v>
                </c:pt>
              </c:strCache>
            </c:strRef>
          </c:tx>
          <c:spPr>
            <a:solidFill>
              <a:srgbClr val="0C3D65"/>
            </a:solidFill>
          </c:spPr>
          <c:explosion val="0"/>
          <c:dPt>
            <c:idx val="0"/>
            <c:bubble3D val="0"/>
            <c:spPr>
              <a:solidFill>
                <a:srgbClr val="0C3D65"/>
              </a:solidFill>
              <a:ln w="19050">
                <a:solidFill>
                  <a:schemeClr val="lt1"/>
                </a:solidFill>
              </a:ln>
              <a:effectLst/>
            </c:spPr>
          </c:dPt>
          <c:dPt>
            <c:idx val="1"/>
            <c:bubble3D val="0"/>
            <c:spPr>
              <a:solidFill>
                <a:schemeClr val="bg1">
                  <a:lumMod val="50000"/>
                </a:schemeClr>
              </a:solidFill>
              <a:ln w="19050">
                <a:solidFill>
                  <a:schemeClr val="lt1"/>
                </a:solidFill>
              </a:ln>
              <a:effectLst/>
            </c:spPr>
          </c:dPt>
          <c:dPt>
            <c:idx val="2"/>
            <c:bubble3D val="0"/>
            <c:spPr>
              <a:solidFill>
                <a:schemeClr val="bg1">
                  <a:lumMod val="65000"/>
                </a:schemeClr>
              </a:solidFill>
              <a:ln w="19050">
                <a:solidFill>
                  <a:schemeClr val="lt1"/>
                </a:solidFill>
              </a:ln>
              <a:effectLst/>
            </c:spPr>
          </c:dPt>
          <c:dLbls>
            <c:dLbl>
              <c:idx val="0"/>
              <c:layout>
                <c:manualLayout>
                  <c:x val="0.0614994662897835"/>
                  <c:y val="0.0441634016052825"/>
                </c:manualLayout>
              </c:layout>
              <c:tx>
                <c:rich>
                  <a:bodyPr rot="0" spcFirstLastPara="0" vertOverflow="ellipsis" vert="horz" wrap="square" lIns="38100" tIns="19050" rIns="38100" bIns="19050" anchor="ctr" anchorCtr="1"/>
                  <a:lstStyle/>
                  <a:p>
                    <a:pPr>
                      <a:defRPr lang="zh-CN" sz="2000" b="0" i="0" u="none" strike="noStrike" kern="1200" baseline="0">
                        <a:solidFill>
                          <a:schemeClr val="tx1"/>
                        </a:solidFill>
                        <a:latin typeface="+mn-lt"/>
                        <a:ea typeface="+mn-ea"/>
                        <a:cs typeface="+mn-cs"/>
                      </a:defRPr>
                    </a:pPr>
                    <a:r>
                      <a:rPr lang="en-US" altLang="zh-CN" dirty="0" smtClean="0">
                        <a:latin typeface="+mj-ea"/>
                        <a:ea typeface="+mj-ea"/>
                      </a:rPr>
                      <a:t>30</a:t>
                    </a:r>
                    <a:r>
                      <a:rPr lang="en-US" altLang="zh-CN" dirty="0"/>
                      <a:t>%</a:t>
                    </a:r>
                    <a:endParaRPr lang="en-US" altLang="zh-CN" dirty="0"/>
                  </a:p>
                </c:rich>
              </c:tx>
              <c:showLegendKey val="1"/>
              <c:showVal val="1"/>
              <c:showCatName val="1"/>
              <c:showSerName val="1"/>
              <c:showPercent val="1"/>
              <c:showBubbleSize val="1"/>
              <c:extLst>
                <c:ext xmlns:c15="http://schemas.microsoft.com/office/drawing/2012/chart" uri="{CE6537A1-D6FC-4f65-9D91-7224C49458BB}">
                  <c15:layout/>
                </c:ext>
              </c:extLst>
            </c:dLbl>
            <c:dLbl>
              <c:idx val="1"/>
              <c:layout/>
              <c:tx>
                <c:rich>
                  <a:bodyPr rot="0" spcFirstLastPara="0" vertOverflow="ellipsis" vert="horz" wrap="square" lIns="38100" tIns="19050" rIns="38100" bIns="19050" anchor="ctr" anchorCtr="1"/>
                  <a:lstStyle/>
                  <a:p>
                    <a:pPr algn="ctr" rtl="0">
                      <a:defRPr lang="en-US" altLang="zh-CN" sz="2000" b="0" i="0" u="none" strike="noStrike" kern="1200" baseline="0" dirty="0">
                        <a:solidFill>
                          <a:prstClr val="black"/>
                        </a:solidFill>
                        <a:latin typeface="+mn-lt"/>
                        <a:ea typeface="+mn-ea"/>
                        <a:cs typeface="+mn-cs"/>
                      </a:defRPr>
                    </a:pPr>
                    <a:r>
                      <a:rPr lang="en-US" altLang="zh-CN" sz="2000" b="0" i="0" u="none" strike="noStrike" kern="1200" baseline="0" dirty="0" smtClean="0">
                        <a:solidFill>
                          <a:prstClr val="black"/>
                        </a:solidFill>
                        <a:latin typeface="+mj-ea"/>
                        <a:ea typeface="+mj-ea"/>
                        <a:cs typeface="+mn-cs"/>
                      </a:rPr>
                      <a:t>40</a:t>
                    </a:r>
                    <a:r>
                      <a:rPr lang="en-US" altLang="zh-CN" sz="2000" b="0" i="0" u="none" strike="noStrike" kern="1200" baseline="0" dirty="0" smtClean="0">
                        <a:solidFill>
                          <a:prstClr val="black"/>
                        </a:solidFill>
                        <a:latin typeface="+mn-lt"/>
                        <a:ea typeface="+mn-ea"/>
                        <a:cs typeface="+mn-cs"/>
                      </a:rPr>
                      <a:t>%</a:t>
                    </a:r>
                    <a:endParaRPr lang="en-US" altLang="zh-CN" sz="2000" b="0" i="0" u="none" strike="noStrike" kern="1200" baseline="0" dirty="0">
                      <a:solidFill>
                        <a:prstClr val="black"/>
                      </a:solidFill>
                      <a:latin typeface="+mn-lt"/>
                      <a:ea typeface="+mn-ea"/>
                      <a:cs typeface="+mn-cs"/>
                    </a:endParaRPr>
                  </a:p>
                </c:rich>
              </c:tx>
              <c:numFmt formatCode="General" sourceLinked="1"/>
              <c:spPr>
                <a:noFill/>
                <a:ln>
                  <a:noFill/>
                </a:ln>
                <a:effectLst/>
              </c:spPr>
              <c:txPr>
                <a:bodyPr rot="0" spcFirstLastPara="0" vertOverflow="ellipsis" vert="horz" wrap="square" lIns="38100" tIns="19050" rIns="38100" bIns="19050" anchor="ctr" anchorCtr="1"/>
                <a:lstStyle/>
                <a:p>
                  <a:pPr algn="ctr">
                    <a:defRPr lang="en-US" altLang="zh-CN" sz="2000" b="0" i="0" u="none" strike="noStrike" kern="1200" baseline="0" dirty="0">
                      <a:solidFill>
                        <a:prstClr val="black"/>
                      </a:solidFill>
                      <a:latin typeface="+mn-lt"/>
                      <a:ea typeface="+mn-ea"/>
                      <a:cs typeface="+mn-cs"/>
                    </a:defRPr>
                  </a:pPr>
                </a:p>
              </c:txPr>
              <c:showLegendKey val="1"/>
              <c:showVal val="1"/>
              <c:showCatName val="1"/>
              <c:showSerName val="1"/>
              <c:showPercent val="1"/>
              <c:showBubbleSize val="1"/>
              <c:extLst>
                <c:ext xmlns:c15="http://schemas.microsoft.com/office/drawing/2012/chart" uri="{CE6537A1-D6FC-4f65-9D91-7224C49458BB}"/>
              </c:extLst>
            </c:dLbl>
            <c:dLbl>
              <c:idx val="2"/>
              <c:layout>
                <c:manualLayout>
                  <c:x val="0.0593030567794341"/>
                  <c:y val="0.0441634016052825"/>
                </c:manualLayout>
              </c:layout>
              <c:tx>
                <c:rich>
                  <a:bodyPr rot="0" spcFirstLastPara="0" vertOverflow="ellipsis" vert="horz" wrap="square" lIns="38100" tIns="19050" rIns="38100" bIns="19050" anchor="ctr" anchorCtr="1"/>
                  <a:lstStyle/>
                  <a:p>
                    <a:pPr>
                      <a:defRPr lang="zh-CN" sz="2000" b="0" i="0" u="none" strike="noStrike" kern="1200" baseline="0">
                        <a:solidFill>
                          <a:schemeClr val="tx1"/>
                        </a:solidFill>
                        <a:latin typeface="+mn-lt"/>
                        <a:ea typeface="+mn-ea"/>
                        <a:cs typeface="+mn-cs"/>
                      </a:defRPr>
                    </a:pPr>
                    <a:r>
                      <a:rPr lang="en-US" altLang="zh-CN" dirty="0" smtClean="0">
                        <a:latin typeface="+mj-ea"/>
                        <a:ea typeface="+mj-ea"/>
                      </a:rPr>
                      <a:t>30</a:t>
                    </a:r>
                    <a:r>
                      <a:rPr lang="en-US" altLang="zh-CN" dirty="0" smtClean="0"/>
                      <a:t>%,</a:t>
                    </a:r>
                    <a:endParaRPr lang="en-US" altLang="zh-CN" dirty="0"/>
                  </a:p>
                </c:rich>
              </c:tx>
              <c:showLegendKey val="1"/>
              <c:showVal val="1"/>
              <c:showCatName val="1"/>
              <c:showSerName val="1"/>
              <c:showPercent val="1"/>
              <c:showBubbleSize val="1"/>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2000" b="0" i="0" u="none" strike="noStrike" kern="1200" baseline="0">
                    <a:solidFill>
                      <a:schemeClr val="tx1"/>
                    </a:solidFill>
                    <a:latin typeface="+mn-lt"/>
                    <a:ea typeface="+mn-ea"/>
                    <a:cs typeface="+mn-cs"/>
                  </a:defRPr>
                </a:pPr>
              </a:p>
            </c:txPr>
            <c:showLegendKey val="1"/>
            <c:showVal val="1"/>
            <c:showCatName val="1"/>
            <c:showSerName val="1"/>
            <c:showPercent val="1"/>
            <c:showBubbleSize val="1"/>
            <c:showLeaderLines val="1"/>
            <c:extLst>
              <c:ext xmlns:c15="http://schemas.microsoft.com/office/drawing/2012/chart" uri="{CE6537A1-D6FC-4f65-9D91-7224C49458BB}">
                <c15:layout/>
                <c15:showLeaderLines val="1"/>
                <c15:leaderLines/>
              </c:ext>
            </c:extLst>
          </c:dLbls>
          <c:cat>
            <c:strRef>
              <c:f>Sheet1!$A$2:$A$4</c:f>
              <c:strCache>
                <c:ptCount val="3"/>
                <c:pt idx="0">
                  <c:v>创始人</c:v>
                </c:pt>
                <c:pt idx="1">
                  <c:v>合伙人</c:v>
                </c:pt>
                <c:pt idx="2">
                  <c:v>投资人</c:v>
                </c:pt>
              </c:strCache>
            </c:strRef>
          </c:cat>
          <c:val>
            <c:numRef>
              <c:f>Sheet1!$B$2:$B$4</c:f>
              <c:numCache>
                <c:formatCode>0%</c:formatCode>
                <c:ptCount val="3"/>
                <c:pt idx="0">
                  <c:v>0.3</c:v>
                </c:pt>
                <c:pt idx="1">
                  <c:v>0.4</c:v>
                </c:pt>
                <c:pt idx="2">
                  <c:v>0.3</c:v>
                </c:pt>
              </c:numCache>
            </c:numRef>
          </c:val>
        </c:ser>
        <c:dLbls>
          <c:showLegendKey val="1"/>
          <c:showVal val="1"/>
          <c:showCatName val="1"/>
          <c:showSerName val="1"/>
          <c:showPercent val="1"/>
          <c:showBubbleSize val="1"/>
          <c:showLeaderLines val="1"/>
        </c:dLbls>
        <c:firstSliceAng val="0"/>
        <c:holeSize val="75"/>
      </c:doughnutChart>
      <c:spPr>
        <a:noFill/>
        <a:ln>
          <a:noFill/>
        </a:ln>
        <a:effectLst/>
      </c:spPr>
    </c:plotArea>
    <c:legend>
      <c:legendPos val="b"/>
      <c:layout>
        <c:manualLayout>
          <c:xMode val="edge"/>
          <c:yMode val="edge"/>
          <c:x val="0.0417317806966388"/>
          <c:y val="0.831981108595768"/>
          <c:w val="0.93182725360263"/>
          <c:h val="0.168018891404232"/>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zero"/>
    <c:showDLblsOverMax val="0"/>
  </c:chart>
  <c:spPr>
    <a:noFill/>
    <a:ln>
      <a:noFill/>
    </a:ln>
    <a:effectLst/>
  </c:spPr>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D9F535-868B-41DE-9397-C833B8E1370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F1BD1D-B113-4768-87C0-749D89FA775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EF1BD1D-B113-4768-87C0-749D89FA775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EF1BD1D-B113-4768-87C0-749D89FA775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EF1BD1D-B113-4768-87C0-749D89FA775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EF1BD1D-B113-4768-87C0-749D89FA775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EF1BD1D-B113-4768-87C0-749D89FA775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EF1BD1D-B113-4768-87C0-749D89FA775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EF1BD1D-B113-4768-87C0-749D89FA775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EF1BD1D-B113-4768-87C0-749D89FA775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EF1BD1D-B113-4768-87C0-749D89FA775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EF1BD1D-B113-4768-87C0-749D89FA775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EF1BD1D-B113-4768-87C0-749D89FA775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EF1BD1D-B113-4768-87C0-749D89FA775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EF1BD1D-B113-4768-87C0-749D89FA775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EF1BD1D-B113-4768-87C0-749D89FA775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EF1BD1D-B113-4768-87C0-749D89FA775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EF1BD1D-B113-4768-87C0-749D89FA775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78A1D82-3E35-4489-867A-13A44570F2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138634-545A-43DE-9C93-3C07446A759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78A1D82-3E35-4489-867A-13A44570F2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138634-545A-43DE-9C93-3C07446A759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78A1D82-3E35-4489-867A-13A44570F2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138634-545A-43DE-9C93-3C07446A759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E6E6E6"/>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78A1D82-3E35-4489-867A-13A44570F2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138634-545A-43DE-9C93-3C07446A759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78A1D82-3E35-4489-867A-13A44570F2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138634-545A-43DE-9C93-3C07446A759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678A1D82-3E35-4489-867A-13A44570F28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138634-545A-43DE-9C93-3C07446A759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678A1D82-3E35-4489-867A-13A44570F28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1138634-545A-43DE-9C93-3C07446A759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78A1D82-3E35-4489-867A-13A44570F28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138634-545A-43DE-9C93-3C07446A759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8A1D82-3E35-4489-867A-13A44570F28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1138634-545A-43DE-9C93-3C07446A759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78A1D82-3E35-4489-867A-13A44570F28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138634-545A-43DE-9C93-3C07446A759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78A1D82-3E35-4489-867A-13A44570F28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138634-545A-43DE-9C93-3C07446A759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8A1D82-3E35-4489-867A-13A44570F28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138634-545A-43DE-9C93-3C07446A759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chart" Target="../charts/char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4"/>
          <p:cNvPicPr>
            <a:picLocks noChangeAspect="1"/>
          </p:cNvPicPr>
          <p:nvPr/>
        </p:nvPicPr>
        <p:blipFill>
          <a:blip r:embed="rId1"/>
          <a:stretch>
            <a:fillRect/>
          </a:stretch>
        </p:blipFill>
        <p:spPr>
          <a:xfrm>
            <a:off x="0" y="1189990"/>
            <a:ext cx="12192000" cy="4313555"/>
          </a:xfrm>
          <a:prstGeom prst="rect">
            <a:avLst/>
          </a:prstGeom>
        </p:spPr>
      </p:pic>
      <p:sp>
        <p:nvSpPr>
          <p:cNvPr id="34" name="任意多边形: 形状 33"/>
          <p:cNvSpPr/>
          <p:nvPr/>
        </p:nvSpPr>
        <p:spPr>
          <a:xfrm>
            <a:off x="5119584" y="1189882"/>
            <a:ext cx="7072415" cy="4311650"/>
          </a:xfrm>
          <a:custGeom>
            <a:avLst/>
            <a:gdLst>
              <a:gd name="connsiteX0" fmla="*/ 1760490 w 7068292"/>
              <a:gd name="connsiteY0" fmla="*/ 0 h 4311650"/>
              <a:gd name="connsiteX1" fmla="*/ 7068292 w 7068292"/>
              <a:gd name="connsiteY1" fmla="*/ 0 h 4311650"/>
              <a:gd name="connsiteX2" fmla="*/ 7068292 w 7068292"/>
              <a:gd name="connsiteY2" fmla="*/ 4311650 h 4311650"/>
              <a:gd name="connsiteX3" fmla="*/ 0 w 7068292"/>
              <a:gd name="connsiteY3" fmla="*/ 4311650 h 4311650"/>
            </a:gdLst>
            <a:ahLst/>
            <a:cxnLst>
              <a:cxn ang="0">
                <a:pos x="connsiteX0" y="connsiteY0"/>
              </a:cxn>
              <a:cxn ang="0">
                <a:pos x="connsiteX1" y="connsiteY1"/>
              </a:cxn>
              <a:cxn ang="0">
                <a:pos x="connsiteX2" y="connsiteY2"/>
              </a:cxn>
              <a:cxn ang="0">
                <a:pos x="connsiteX3" y="connsiteY3"/>
              </a:cxn>
            </a:cxnLst>
            <a:rect l="l" t="t" r="r" b="b"/>
            <a:pathLst>
              <a:path w="7068292" h="4311650">
                <a:moveTo>
                  <a:pt x="1760490" y="0"/>
                </a:moveTo>
                <a:lnTo>
                  <a:pt x="7068292" y="0"/>
                </a:lnTo>
                <a:lnTo>
                  <a:pt x="7068292" y="4311650"/>
                </a:lnTo>
                <a:lnTo>
                  <a:pt x="0" y="4311650"/>
                </a:lnTo>
                <a:close/>
              </a:path>
            </a:pathLst>
          </a:custGeom>
          <a:gradFill>
            <a:gsLst>
              <a:gs pos="0">
                <a:schemeClr val="tx1">
                  <a:alpha val="20000"/>
                </a:schemeClr>
              </a:gs>
              <a:gs pos="100000">
                <a:schemeClr val="tx1">
                  <a:alpha val="19000"/>
                </a:schemeClr>
              </a:gs>
            </a:gsLst>
            <a:lin ang="2700000" scaled="0"/>
          </a:gradFill>
          <a:ln>
            <a:noFill/>
          </a:ln>
          <a:effectLst>
            <a:outerShdw blurRad="50800" dist="38100" dir="2700000" algn="tl" rotWithShape="0">
              <a:srgbClr val="00152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任意多边形: 形状 32"/>
          <p:cNvSpPr/>
          <p:nvPr/>
        </p:nvSpPr>
        <p:spPr>
          <a:xfrm>
            <a:off x="1" y="1189882"/>
            <a:ext cx="7072415" cy="4311650"/>
          </a:xfrm>
          <a:custGeom>
            <a:avLst/>
            <a:gdLst>
              <a:gd name="connsiteX0" fmla="*/ 0 w 7072415"/>
              <a:gd name="connsiteY0" fmla="*/ 0 h 4311650"/>
              <a:gd name="connsiteX1" fmla="*/ 7072415 w 7072415"/>
              <a:gd name="connsiteY1" fmla="*/ 0 h 4311650"/>
              <a:gd name="connsiteX2" fmla="*/ 5311925 w 7072415"/>
              <a:gd name="connsiteY2" fmla="*/ 4311650 h 4311650"/>
              <a:gd name="connsiteX3" fmla="*/ 0 w 7072415"/>
              <a:gd name="connsiteY3" fmla="*/ 4311650 h 4311650"/>
            </a:gdLst>
            <a:ahLst/>
            <a:cxnLst>
              <a:cxn ang="0">
                <a:pos x="connsiteX0" y="connsiteY0"/>
              </a:cxn>
              <a:cxn ang="0">
                <a:pos x="connsiteX1" y="connsiteY1"/>
              </a:cxn>
              <a:cxn ang="0">
                <a:pos x="connsiteX2" y="connsiteY2"/>
              </a:cxn>
              <a:cxn ang="0">
                <a:pos x="connsiteX3" y="connsiteY3"/>
              </a:cxn>
            </a:cxnLst>
            <a:rect l="l" t="t" r="r" b="b"/>
            <a:pathLst>
              <a:path w="7072415" h="4311650">
                <a:moveTo>
                  <a:pt x="0" y="0"/>
                </a:moveTo>
                <a:lnTo>
                  <a:pt x="7072415" y="0"/>
                </a:lnTo>
                <a:lnTo>
                  <a:pt x="5311925" y="4311650"/>
                </a:lnTo>
                <a:lnTo>
                  <a:pt x="0" y="4311650"/>
                </a:lnTo>
                <a:close/>
              </a:path>
            </a:pathLst>
          </a:custGeom>
          <a:gradFill>
            <a:gsLst>
              <a:gs pos="0">
                <a:srgbClr val="001526">
                  <a:alpha val="85000"/>
                </a:srgbClr>
              </a:gs>
              <a:gs pos="100000">
                <a:srgbClr val="03395F">
                  <a:alpha val="90000"/>
                </a:srgbClr>
              </a:gs>
            </a:gsLst>
            <a:lin ang="2700000" scaled="0"/>
          </a:gradFill>
          <a:ln>
            <a:noFill/>
          </a:ln>
          <a:effectLst>
            <a:outerShdw blurRad="50800" dist="38100" dir="2700000" algn="tl" rotWithShape="0">
              <a:srgbClr val="00152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8" name="直接连接符 7"/>
          <p:cNvCxnSpPr/>
          <p:nvPr/>
        </p:nvCxnSpPr>
        <p:spPr>
          <a:xfrm flipH="1">
            <a:off x="5244110" y="1348632"/>
            <a:ext cx="1155206" cy="2591955"/>
          </a:xfrm>
          <a:prstGeom prst="line">
            <a:avLst/>
          </a:prstGeom>
          <a:ln w="12700" cap="rnd">
            <a:gradFill flip="none" rotWithShape="1">
              <a:gsLst>
                <a:gs pos="0">
                  <a:schemeClr val="bg1"/>
                </a:gs>
                <a:gs pos="100000">
                  <a:schemeClr val="bg1">
                    <a:alpha val="0"/>
                  </a:schemeClr>
                </a:gs>
              </a:gsLst>
              <a:lin ang="15000000" scaled="0"/>
              <a:tileRect/>
            </a:gradFill>
            <a:round/>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59658" y="2972115"/>
            <a:ext cx="4631872" cy="829945"/>
          </a:xfrm>
          <a:prstGeom prst="rect">
            <a:avLst/>
          </a:prstGeom>
          <a:noFill/>
        </p:spPr>
        <p:txBody>
          <a:bodyPr wrap="square" rtlCol="0">
            <a:spAutoFit/>
          </a:bodyPr>
          <a:lstStyle/>
          <a:p>
            <a:pPr algn="dist"/>
            <a:r>
              <a:rPr lang="zh-CN" altLang="en-US" sz="4800" dirty="0">
                <a:solidFill>
                  <a:schemeClr val="bg1"/>
                </a:solidFill>
                <a:latin typeface="方正清刻本悦宋简体" panose="02000000000000000000" pitchFamily="2" charset="-122"/>
                <a:ea typeface="方正清刻本悦宋简体" panose="02000000000000000000" pitchFamily="2" charset="-122"/>
              </a:rPr>
              <a:t>商业计划书</a:t>
            </a:r>
            <a:endParaRPr lang="zh-CN" altLang="en-US" sz="4800" dirty="0">
              <a:solidFill>
                <a:schemeClr val="bg1"/>
              </a:solidFill>
              <a:latin typeface="方正清刻本悦宋简体" panose="02000000000000000000" pitchFamily="2" charset="-122"/>
              <a:ea typeface="方正清刻本悦宋简体" panose="02000000000000000000" pitchFamily="2" charset="-122"/>
            </a:endParaRPr>
          </a:p>
        </p:txBody>
      </p:sp>
      <p:cxnSp>
        <p:nvCxnSpPr>
          <p:cNvPr id="20" name="直接连接符 19"/>
          <p:cNvCxnSpPr/>
          <p:nvPr/>
        </p:nvCxnSpPr>
        <p:spPr>
          <a:xfrm flipV="1">
            <a:off x="4666507" y="3503004"/>
            <a:ext cx="1155206" cy="2591955"/>
          </a:xfrm>
          <a:prstGeom prst="line">
            <a:avLst/>
          </a:prstGeom>
          <a:ln w="12700" cap="rnd">
            <a:gradFill flip="none" rotWithShape="1">
              <a:gsLst>
                <a:gs pos="0">
                  <a:schemeClr val="bg1"/>
                </a:gs>
                <a:gs pos="100000">
                  <a:schemeClr val="bg1">
                    <a:alpha val="0"/>
                  </a:schemeClr>
                </a:gs>
              </a:gsLst>
              <a:lin ang="15000000" scaled="0"/>
              <a:tileRect/>
            </a:gradFill>
            <a:round/>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225550" y="2169795"/>
            <a:ext cx="3432175" cy="829945"/>
          </a:xfrm>
          <a:prstGeom prst="rect">
            <a:avLst/>
          </a:prstGeom>
          <a:noFill/>
        </p:spPr>
        <p:txBody>
          <a:bodyPr wrap="square" rtlCol="0">
            <a:spAutoFit/>
          </a:bodyPr>
          <a:lstStyle/>
          <a:p>
            <a:r>
              <a:rPr lang="zh-CN" altLang="zh-CN" sz="4800" b="1" dirty="0">
                <a:solidFill>
                  <a:schemeClr val="bg1">
                    <a:lumMod val="95000"/>
                  </a:schemeClr>
                </a:solidFill>
                <a:effectLst/>
                <a:latin typeface="+mj-ea"/>
                <a:ea typeface="+mj-ea"/>
              </a:rPr>
              <a:t>鹰眼无人机</a:t>
            </a:r>
            <a:endParaRPr lang="zh-CN" altLang="zh-CN" sz="4800" b="1" dirty="0">
              <a:solidFill>
                <a:schemeClr val="bg1">
                  <a:lumMod val="95000"/>
                </a:schemeClr>
              </a:solidFill>
              <a:effectLst/>
              <a:latin typeface="+mj-ea"/>
              <a:ea typeface="+mj-ea"/>
            </a:endParaRPr>
          </a:p>
        </p:txBody>
      </p:sp>
      <p:grpSp>
        <p:nvGrpSpPr>
          <p:cNvPr id="4" name="组合 3"/>
          <p:cNvGrpSpPr/>
          <p:nvPr/>
        </p:nvGrpSpPr>
        <p:grpSpPr>
          <a:xfrm>
            <a:off x="10136990" y="5910292"/>
            <a:ext cx="1496210" cy="369333"/>
            <a:chOff x="10136990" y="5910292"/>
            <a:chExt cx="1496210" cy="369333"/>
          </a:xfrm>
        </p:grpSpPr>
        <p:sp>
          <p:nvSpPr>
            <p:cNvPr id="3" name="平行四边形 2"/>
            <p:cNvSpPr/>
            <p:nvPr/>
          </p:nvSpPr>
          <p:spPr>
            <a:xfrm>
              <a:off x="11340110" y="5910292"/>
              <a:ext cx="293090" cy="369333"/>
            </a:xfrm>
            <a:prstGeom prst="parallelogram">
              <a:avLst>
                <a:gd name="adj" fmla="val 62687"/>
              </a:avLst>
            </a:prstGeom>
            <a:solidFill>
              <a:srgbClr val="0437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a:off x="11099486" y="5910292"/>
              <a:ext cx="293090" cy="369333"/>
            </a:xfrm>
            <a:prstGeom prst="parallelogram">
              <a:avLst>
                <a:gd name="adj" fmla="val 62687"/>
              </a:avLst>
            </a:prstGeom>
            <a:solidFill>
              <a:srgbClr val="0437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a:off x="10858862" y="5910292"/>
              <a:ext cx="293090" cy="369333"/>
            </a:xfrm>
            <a:prstGeom prst="parallelogram">
              <a:avLst>
                <a:gd name="adj" fmla="val 62687"/>
              </a:avLst>
            </a:prstGeom>
            <a:solidFill>
              <a:srgbClr val="0437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p:cNvSpPr/>
            <p:nvPr/>
          </p:nvSpPr>
          <p:spPr>
            <a:xfrm>
              <a:off x="10618238" y="5910292"/>
              <a:ext cx="293090" cy="369333"/>
            </a:xfrm>
            <a:prstGeom prst="parallelogram">
              <a:avLst>
                <a:gd name="adj" fmla="val 62687"/>
              </a:avLst>
            </a:prstGeom>
            <a:solidFill>
              <a:srgbClr val="0437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p:cNvSpPr/>
            <p:nvPr/>
          </p:nvSpPr>
          <p:spPr>
            <a:xfrm>
              <a:off x="10377614" y="5910292"/>
              <a:ext cx="293090" cy="369333"/>
            </a:xfrm>
            <a:prstGeom prst="parallelogram">
              <a:avLst>
                <a:gd name="adj" fmla="val 62687"/>
              </a:avLst>
            </a:prstGeom>
            <a:solidFill>
              <a:srgbClr val="0437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10136990" y="5910292"/>
              <a:ext cx="293090" cy="369333"/>
            </a:xfrm>
            <a:prstGeom prst="parallelogram">
              <a:avLst>
                <a:gd name="adj" fmla="val 62687"/>
              </a:avLst>
            </a:prstGeom>
            <a:solidFill>
              <a:srgbClr val="0437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615189" y="411788"/>
            <a:ext cx="1496210" cy="369333"/>
            <a:chOff x="10136990" y="5910292"/>
            <a:chExt cx="1496210" cy="369333"/>
          </a:xfrm>
        </p:grpSpPr>
        <p:sp>
          <p:nvSpPr>
            <p:cNvPr id="27" name="平行四边形 26"/>
            <p:cNvSpPr/>
            <p:nvPr/>
          </p:nvSpPr>
          <p:spPr>
            <a:xfrm>
              <a:off x="11340110" y="5910292"/>
              <a:ext cx="293090" cy="369333"/>
            </a:xfrm>
            <a:prstGeom prst="parallelogram">
              <a:avLst>
                <a:gd name="adj" fmla="val 62687"/>
              </a:avLst>
            </a:prstGeom>
            <a:solidFill>
              <a:srgbClr val="0437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平行四边形 27"/>
            <p:cNvSpPr/>
            <p:nvPr/>
          </p:nvSpPr>
          <p:spPr>
            <a:xfrm>
              <a:off x="11099486" y="5910292"/>
              <a:ext cx="293090" cy="369333"/>
            </a:xfrm>
            <a:prstGeom prst="parallelogram">
              <a:avLst>
                <a:gd name="adj" fmla="val 62687"/>
              </a:avLst>
            </a:prstGeom>
            <a:solidFill>
              <a:srgbClr val="0437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a:off x="10858862" y="5910292"/>
              <a:ext cx="293090" cy="369333"/>
            </a:xfrm>
            <a:prstGeom prst="parallelogram">
              <a:avLst>
                <a:gd name="adj" fmla="val 62687"/>
              </a:avLst>
            </a:prstGeom>
            <a:solidFill>
              <a:srgbClr val="0437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平行四边形 29"/>
            <p:cNvSpPr/>
            <p:nvPr/>
          </p:nvSpPr>
          <p:spPr>
            <a:xfrm>
              <a:off x="10618238" y="5910292"/>
              <a:ext cx="293090" cy="369333"/>
            </a:xfrm>
            <a:prstGeom prst="parallelogram">
              <a:avLst>
                <a:gd name="adj" fmla="val 62687"/>
              </a:avLst>
            </a:prstGeom>
            <a:solidFill>
              <a:srgbClr val="0437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a:off x="10377614" y="5910292"/>
              <a:ext cx="293090" cy="369333"/>
            </a:xfrm>
            <a:prstGeom prst="parallelogram">
              <a:avLst>
                <a:gd name="adj" fmla="val 62687"/>
              </a:avLst>
            </a:prstGeom>
            <a:solidFill>
              <a:srgbClr val="0437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p:cNvSpPr/>
            <p:nvPr/>
          </p:nvSpPr>
          <p:spPr>
            <a:xfrm>
              <a:off x="10136990" y="5910292"/>
              <a:ext cx="293090" cy="369333"/>
            </a:xfrm>
            <a:prstGeom prst="parallelogram">
              <a:avLst>
                <a:gd name="adj" fmla="val 62687"/>
              </a:avLst>
            </a:prstGeom>
            <a:solidFill>
              <a:srgbClr val="0437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4" name="文本框 23"/>
          <p:cNvSpPr txBox="1"/>
          <p:nvPr/>
        </p:nvSpPr>
        <p:spPr>
          <a:xfrm>
            <a:off x="541020" y="326390"/>
            <a:ext cx="2446655" cy="521970"/>
          </a:xfrm>
          <a:prstGeom prst="rect">
            <a:avLst/>
          </a:prstGeom>
          <a:noFill/>
        </p:spPr>
        <p:txBody>
          <a:bodyPr wrap="square" rtlCol="0">
            <a:spAutoFit/>
          </a:bodyPr>
          <a:lstStyle/>
          <a:p>
            <a:r>
              <a:rPr lang="zh-CN" altLang="en-US" sz="2800" b="1" dirty="0">
                <a:solidFill>
                  <a:schemeClr val="bg1"/>
                </a:solidFill>
                <a:latin typeface="+mj-ea"/>
                <a:ea typeface="+mj-ea"/>
                <a:cs typeface="+mj-ea"/>
              </a:rPr>
              <a:t>运营策略（</a:t>
            </a:r>
            <a:r>
              <a:rPr lang="en-US" altLang="zh-CN" sz="2800" b="1" dirty="0">
                <a:solidFill>
                  <a:schemeClr val="bg1"/>
                </a:solidFill>
                <a:latin typeface="+mj-ea"/>
                <a:ea typeface="+mj-ea"/>
                <a:cs typeface="+mj-ea"/>
              </a:rPr>
              <a:t>4P</a:t>
            </a:r>
            <a:r>
              <a:rPr lang="zh-CN" altLang="en-US" sz="2800" b="1" dirty="0">
                <a:solidFill>
                  <a:schemeClr val="bg1"/>
                </a:solidFill>
                <a:latin typeface="+mj-ea"/>
                <a:ea typeface="+mj-ea"/>
                <a:cs typeface="+mj-ea"/>
              </a:rPr>
              <a:t>）</a:t>
            </a:r>
            <a:endParaRPr lang="zh-CN" altLang="en-US" sz="2800" b="1" dirty="0">
              <a:solidFill>
                <a:schemeClr val="bg1"/>
              </a:solidFill>
              <a:latin typeface="+mj-ea"/>
              <a:ea typeface="+mj-ea"/>
              <a:cs typeface="+mj-ea"/>
            </a:endParaRPr>
          </a:p>
        </p:txBody>
      </p:sp>
      <p:grpSp>
        <p:nvGrpSpPr>
          <p:cNvPr id="7" name="组合 6"/>
          <p:cNvGrpSpPr/>
          <p:nvPr/>
        </p:nvGrpSpPr>
        <p:grpSpPr>
          <a:xfrm>
            <a:off x="660400" y="962660"/>
            <a:ext cx="5121275" cy="2796217"/>
            <a:chOff x="725894" y="1494109"/>
            <a:chExt cx="5120981" cy="2142067"/>
          </a:xfrm>
          <a:solidFill>
            <a:schemeClr val="bg1">
              <a:alpha val="20000"/>
            </a:schemeClr>
          </a:solidFill>
        </p:grpSpPr>
        <p:sp>
          <p:nvSpPr>
            <p:cNvPr id="2" name="矩形 1"/>
            <p:cNvSpPr/>
            <p:nvPr/>
          </p:nvSpPr>
          <p:spPr>
            <a:xfrm>
              <a:off x="725894" y="1494109"/>
              <a:ext cx="5120981" cy="2142067"/>
            </a:xfrm>
            <a:prstGeom prst="rect">
              <a:avLst/>
            </a:prstGeom>
            <a:grpFill/>
            <a:ln>
              <a:noFill/>
            </a:ln>
            <a:effectLst>
              <a:outerShdw blurRad="190500" dist="38100" dir="2700000" algn="tl" rotWithShape="0">
                <a:srgbClr val="0C3D65">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nvGrpSpPr>
            <p:cNvPr id="6" name="组合 5"/>
            <p:cNvGrpSpPr/>
            <p:nvPr/>
          </p:nvGrpSpPr>
          <p:grpSpPr>
            <a:xfrm>
              <a:off x="781825" y="1566106"/>
              <a:ext cx="5009227" cy="1978762"/>
              <a:chOff x="781825" y="1548168"/>
              <a:chExt cx="5009227" cy="1978762"/>
            </a:xfrm>
            <a:grpFill/>
          </p:grpSpPr>
          <p:sp>
            <p:nvSpPr>
              <p:cNvPr id="8" name="文本框 7"/>
              <p:cNvSpPr txBox="1"/>
              <p:nvPr/>
            </p:nvSpPr>
            <p:spPr>
              <a:xfrm>
                <a:off x="891672" y="1548168"/>
                <a:ext cx="1876317" cy="352674"/>
              </a:xfrm>
              <a:prstGeom prst="rect">
                <a:avLst/>
              </a:prstGeom>
              <a:noFill/>
            </p:spPr>
            <p:txBody>
              <a:bodyPr wrap="square" rtlCol="0">
                <a:spAutoFit/>
              </a:bodyPr>
              <a:lstStyle/>
              <a:p>
                <a:r>
                  <a:rPr lang="en-US" altLang="zh-CN" sz="2400" b="1" dirty="0">
                    <a:solidFill>
                      <a:schemeClr val="bg1"/>
                    </a:solidFill>
                    <a:latin typeface="华文楷体" panose="02010600040101010101" charset="-122"/>
                    <a:ea typeface="华文楷体" panose="02010600040101010101" charset="-122"/>
                  </a:rPr>
                  <a:t>1 </a:t>
                </a:r>
                <a:r>
                  <a:rPr lang="zh-CN" altLang="en-US" sz="2400" b="1" dirty="0">
                    <a:solidFill>
                      <a:schemeClr val="bg1"/>
                    </a:solidFill>
                    <a:latin typeface="华文楷体" panose="02010600040101010101" charset="-122"/>
                    <a:ea typeface="华文楷体" panose="02010600040101010101" charset="-122"/>
                  </a:rPr>
                  <a:t>产品策略</a:t>
                </a:r>
                <a:endParaRPr lang="zh-CN" altLang="en-US" sz="2400" b="1" dirty="0">
                  <a:solidFill>
                    <a:schemeClr val="bg1"/>
                  </a:solidFill>
                  <a:latin typeface="华文楷体" panose="02010600040101010101" charset="-122"/>
                  <a:ea typeface="华文楷体" panose="02010600040101010101" charset="-122"/>
                </a:endParaRPr>
              </a:p>
            </p:txBody>
          </p:sp>
          <p:sp>
            <p:nvSpPr>
              <p:cNvPr id="42" name="文本框 41"/>
              <p:cNvSpPr txBox="1"/>
              <p:nvPr/>
            </p:nvSpPr>
            <p:spPr>
              <a:xfrm>
                <a:off x="781825" y="1900736"/>
                <a:ext cx="5009227" cy="1626194"/>
              </a:xfrm>
              <a:prstGeom prst="rect">
                <a:avLst/>
              </a:prstGeom>
              <a:noFill/>
            </p:spPr>
            <p:txBody>
              <a:bodyPr wrap="square" rtlCol="0">
                <a:spAutoFit/>
              </a:bodyPr>
              <a:lstStyle/>
              <a:p>
                <a:pPr>
                  <a:lnSpc>
                    <a:spcPct val="110000"/>
                  </a:lnSpc>
                </a:pPr>
                <a:r>
                  <a:rPr lang="en-US" altLang="zh-CN" sz="2000" dirty="0">
                    <a:solidFill>
                      <a:schemeClr val="tx1"/>
                    </a:solidFill>
                    <a:latin typeface="华文楷体" panose="02010600040101010101" charset="-122"/>
                    <a:ea typeface="华文楷体" panose="02010600040101010101" charset="-122"/>
                  </a:rPr>
                  <a:t>        </a:t>
                </a:r>
                <a:r>
                  <a:rPr lang="zh-CN" altLang="en-US" sz="2000" dirty="0">
                    <a:solidFill>
                      <a:schemeClr val="bg1"/>
                    </a:solidFill>
                    <a:latin typeface="华文楷体" panose="02010600040101010101" charset="-122"/>
                    <a:ea typeface="华文楷体" panose="02010600040101010101" charset="-122"/>
                  </a:rPr>
                  <a:t>对现有的产品进行优化，对已有的产品竞争来说，首先要建立产品的品牌概念，对外推广鹰眼无人机项目的独特之处。其次要给消费者提供高质量的产品和良好的售后服务，让消费者对我们产品的购买无后顾之忧，进而提高我们的品牌形象和信誉。</a:t>
                </a:r>
                <a:endParaRPr lang="zh-CN" altLang="en-US" sz="2000" dirty="0">
                  <a:solidFill>
                    <a:schemeClr val="bg1"/>
                  </a:solidFill>
                  <a:latin typeface="华文楷体" panose="02010600040101010101" charset="-122"/>
                  <a:ea typeface="华文楷体" panose="02010600040101010101" charset="-122"/>
                </a:endParaRPr>
              </a:p>
            </p:txBody>
          </p:sp>
        </p:grpSp>
      </p:grpSp>
      <p:sp>
        <p:nvSpPr>
          <p:cNvPr id="40" name="矩形 39"/>
          <p:cNvSpPr/>
          <p:nvPr/>
        </p:nvSpPr>
        <p:spPr>
          <a:xfrm>
            <a:off x="6397625" y="962660"/>
            <a:ext cx="5121275" cy="1660525"/>
          </a:xfrm>
          <a:prstGeom prst="rect">
            <a:avLst/>
          </a:prstGeom>
          <a:solidFill>
            <a:schemeClr val="bg1">
              <a:alpha val="20000"/>
            </a:schemeClr>
          </a:solidFill>
          <a:ln>
            <a:noFill/>
          </a:ln>
          <a:effectLst>
            <a:outerShdw blurRad="190500" dist="38100" dir="2700000" algn="tl" rotWithShape="0">
              <a:srgbClr val="0C3D65">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nvGrpSpPr>
          <p:cNvPr id="44" name="组合 43"/>
          <p:cNvGrpSpPr/>
          <p:nvPr/>
        </p:nvGrpSpPr>
        <p:grpSpPr>
          <a:xfrm>
            <a:off x="6538595" y="1056640"/>
            <a:ext cx="4726940" cy="1567278"/>
            <a:chOff x="1995391" y="1893454"/>
            <a:chExt cx="3595301" cy="172715"/>
          </a:xfrm>
        </p:grpSpPr>
        <p:sp>
          <p:nvSpPr>
            <p:cNvPr id="47" name="文本框 46"/>
            <p:cNvSpPr txBox="1"/>
            <p:nvPr/>
          </p:nvSpPr>
          <p:spPr>
            <a:xfrm>
              <a:off x="1997267" y="1893454"/>
              <a:ext cx="1889953" cy="50734"/>
            </a:xfrm>
            <a:prstGeom prst="rect">
              <a:avLst/>
            </a:prstGeom>
            <a:noFill/>
          </p:spPr>
          <p:txBody>
            <a:bodyPr wrap="square" rtlCol="0">
              <a:spAutoFit/>
            </a:bodyPr>
            <a:lstStyle/>
            <a:p>
              <a:r>
                <a:rPr lang="zh-CN" altLang="en-US" sz="2400" b="1" dirty="0">
                  <a:solidFill>
                    <a:schemeClr val="bg1"/>
                  </a:solidFill>
                  <a:latin typeface="华文楷体" panose="02010600040101010101" charset="-122"/>
                  <a:ea typeface="华文楷体" panose="02010600040101010101" charset="-122"/>
                  <a:cs typeface="华文楷体" panose="02010600040101010101" charset="-122"/>
                </a:rPr>
                <a:t>2 价格策略</a:t>
              </a:r>
              <a:endParaRPr lang="zh-CN" altLang="en-US" sz="2400" b="1" dirty="0">
                <a:solidFill>
                  <a:schemeClr val="bg1"/>
                </a:solidFill>
                <a:latin typeface="华文楷体" panose="02010600040101010101" charset="-122"/>
                <a:ea typeface="华文楷体" panose="02010600040101010101" charset="-122"/>
                <a:cs typeface="华文楷体" panose="02010600040101010101" charset="-122"/>
              </a:endParaRPr>
            </a:p>
          </p:txBody>
        </p:sp>
        <p:sp>
          <p:nvSpPr>
            <p:cNvPr id="49" name="文本框 48"/>
            <p:cNvSpPr txBox="1"/>
            <p:nvPr/>
          </p:nvSpPr>
          <p:spPr>
            <a:xfrm>
              <a:off x="1995391" y="1944198"/>
              <a:ext cx="3595301" cy="121971"/>
            </a:xfrm>
            <a:prstGeom prst="rect">
              <a:avLst/>
            </a:prstGeom>
            <a:noFill/>
          </p:spPr>
          <p:txBody>
            <a:bodyPr wrap="square" rtlCol="0">
              <a:spAutoFit/>
            </a:bodyPr>
            <a:lstStyle/>
            <a:p>
              <a:pPr>
                <a:lnSpc>
                  <a:spcPct val="110000"/>
                </a:lnSpc>
              </a:pPr>
              <a:r>
                <a:rPr lang="en-US" altLang="zh-CN" sz="2000" dirty="0">
                  <a:solidFill>
                    <a:schemeClr val="tx1">
                      <a:lumMod val="65000"/>
                      <a:lumOff val="35000"/>
                    </a:schemeClr>
                  </a:solidFill>
                  <a:latin typeface="华文楷体" panose="02010600040101010101" charset="-122"/>
                  <a:ea typeface="华文楷体" panose="02010600040101010101" charset="-122"/>
                </a:rPr>
                <a:t>        </a:t>
              </a:r>
              <a:r>
                <a:rPr lang="zh-CN" altLang="en-US" sz="2000" dirty="0">
                  <a:solidFill>
                    <a:schemeClr val="bg1"/>
                  </a:solidFill>
                  <a:latin typeface="华文楷体" panose="02010600040101010101" charset="-122"/>
                  <a:ea typeface="华文楷体" panose="02010600040101010101" charset="-122"/>
                </a:rPr>
                <a:t>出于对研发费用的考虑，鹰眼无人机的定价为市场一般价格即可，或者紧跟领导者的定价。</a:t>
              </a:r>
              <a:endParaRPr lang="zh-CN" altLang="en-US" sz="2000" dirty="0">
                <a:solidFill>
                  <a:schemeClr val="bg1"/>
                </a:solidFill>
                <a:latin typeface="华文楷体" panose="02010600040101010101" charset="-122"/>
                <a:ea typeface="华文楷体" panose="02010600040101010101" charset="-122"/>
              </a:endParaRPr>
            </a:p>
          </p:txBody>
        </p:sp>
      </p:grpSp>
      <p:sp>
        <p:nvSpPr>
          <p:cNvPr id="75" name="矩形 74"/>
          <p:cNvSpPr/>
          <p:nvPr/>
        </p:nvSpPr>
        <p:spPr>
          <a:xfrm>
            <a:off x="6396990" y="2842260"/>
            <a:ext cx="5121275" cy="3925570"/>
          </a:xfrm>
          <a:prstGeom prst="rect">
            <a:avLst/>
          </a:prstGeom>
          <a:solidFill>
            <a:schemeClr val="bg1">
              <a:alpha val="20000"/>
            </a:schemeClr>
          </a:solidFill>
          <a:ln>
            <a:noFill/>
          </a:ln>
          <a:effectLst>
            <a:outerShdw blurRad="190500" dist="38100" dir="2700000" algn="tl" rotWithShape="0">
              <a:srgbClr val="0C3D65">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nvGrpSpPr>
          <p:cNvPr id="77" name="组合 76"/>
          <p:cNvGrpSpPr/>
          <p:nvPr/>
        </p:nvGrpSpPr>
        <p:grpSpPr>
          <a:xfrm>
            <a:off x="6541135" y="2952115"/>
            <a:ext cx="4921250" cy="3626246"/>
            <a:chOff x="1995874" y="1893454"/>
            <a:chExt cx="3595784" cy="1305620"/>
          </a:xfrm>
        </p:grpSpPr>
        <p:sp>
          <p:nvSpPr>
            <p:cNvPr id="79" name="文本框 78"/>
            <p:cNvSpPr txBox="1"/>
            <p:nvPr/>
          </p:nvSpPr>
          <p:spPr>
            <a:xfrm>
              <a:off x="2073703" y="1893454"/>
              <a:ext cx="1889953" cy="165757"/>
            </a:xfrm>
            <a:prstGeom prst="rect">
              <a:avLst/>
            </a:prstGeom>
            <a:noFill/>
          </p:spPr>
          <p:txBody>
            <a:bodyPr wrap="square" rtlCol="0">
              <a:spAutoFit/>
            </a:bodyPr>
            <a:lstStyle/>
            <a:p>
              <a:r>
                <a:rPr lang="zh-CN" altLang="en-US" sz="2400" b="1" dirty="0">
                  <a:solidFill>
                    <a:schemeClr val="tx1"/>
                  </a:solidFill>
                  <a:latin typeface="华文楷体" panose="02010600040101010101" charset="-122"/>
                  <a:ea typeface="华文楷体" panose="02010600040101010101" charset="-122"/>
                  <a:cs typeface="华文楷体" panose="02010600040101010101" charset="-122"/>
                </a:rPr>
                <a:t>3 渠道策略</a:t>
              </a:r>
              <a:endParaRPr lang="zh-CN" altLang="en-US" sz="2400" b="1" dirty="0">
                <a:solidFill>
                  <a:schemeClr val="tx1"/>
                </a:solidFill>
                <a:latin typeface="华文楷体" panose="02010600040101010101" charset="-122"/>
                <a:ea typeface="华文楷体" panose="02010600040101010101" charset="-122"/>
                <a:cs typeface="华文楷体" panose="02010600040101010101" charset="-122"/>
              </a:endParaRPr>
            </a:p>
          </p:txBody>
        </p:sp>
        <p:sp>
          <p:nvSpPr>
            <p:cNvPr id="80" name="文本框 79"/>
            <p:cNvSpPr txBox="1"/>
            <p:nvPr/>
          </p:nvSpPr>
          <p:spPr>
            <a:xfrm>
              <a:off x="1995874" y="2069185"/>
              <a:ext cx="3595784" cy="1129889"/>
            </a:xfrm>
            <a:prstGeom prst="rect">
              <a:avLst/>
            </a:prstGeom>
            <a:noFill/>
          </p:spPr>
          <p:txBody>
            <a:bodyPr wrap="square" rtlCol="0">
              <a:spAutoFit/>
            </a:bodyPr>
            <a:lstStyle/>
            <a:p>
              <a:pPr algn="l">
                <a:lnSpc>
                  <a:spcPct val="110000"/>
                </a:lnSpc>
              </a:pPr>
              <a:r>
                <a:rPr lang="en-US" altLang="zh-CN" sz="2000" dirty="0">
                  <a:solidFill>
                    <a:schemeClr val="tx1">
                      <a:lumMod val="65000"/>
                      <a:lumOff val="35000"/>
                    </a:schemeClr>
                  </a:solidFill>
                  <a:latin typeface="华文楷体" panose="02010600040101010101" charset="-122"/>
                  <a:ea typeface="华文楷体" panose="02010600040101010101" charset="-122"/>
                </a:rPr>
                <a:t>       </a:t>
              </a:r>
              <a:r>
                <a:rPr lang="zh-CN" altLang="en-US" sz="2000" dirty="0">
                  <a:solidFill>
                    <a:schemeClr val="tx1"/>
                  </a:solidFill>
                  <a:latin typeface="华文楷体" panose="02010600040101010101" charset="-122"/>
                  <a:ea typeface="华文楷体" panose="02010600040101010101" charset="-122"/>
                </a:rPr>
                <a:t>利用网络构建起品牌形象。建设网站，消费者可以通过网站对产品进行详细的了解，遇到疑问可立即向客服进行咨询并下单。进驻天猫和京东等购物平台创建网络销售商店，让产品更贴近消费者的购买习惯。充分利用搜索引擎、微博、网上论坛等方法对我们的网站、商店和产品进行推广等积累到一定的口碑和知名度后，就开始布置线下渠道。</a:t>
              </a:r>
              <a:endParaRPr lang="zh-CN" altLang="en-US" sz="2000" dirty="0">
                <a:solidFill>
                  <a:schemeClr val="tx1"/>
                </a:solidFill>
                <a:latin typeface="华文楷体" panose="02010600040101010101" charset="-122"/>
                <a:ea typeface="华文楷体" panose="02010600040101010101" charset="-122"/>
              </a:endParaRPr>
            </a:p>
          </p:txBody>
        </p:sp>
      </p:grpSp>
      <p:sp>
        <p:nvSpPr>
          <p:cNvPr id="82" name="矩形 81"/>
          <p:cNvSpPr/>
          <p:nvPr/>
        </p:nvSpPr>
        <p:spPr>
          <a:xfrm>
            <a:off x="660400" y="3910965"/>
            <a:ext cx="5121275" cy="2856230"/>
          </a:xfrm>
          <a:prstGeom prst="rect">
            <a:avLst/>
          </a:prstGeom>
          <a:solidFill>
            <a:schemeClr val="bg1">
              <a:alpha val="20000"/>
            </a:schemeClr>
          </a:solidFill>
          <a:ln>
            <a:noFill/>
          </a:ln>
          <a:effectLst>
            <a:outerShdw blurRad="190500" dist="38100" dir="2700000" algn="tl" rotWithShape="0">
              <a:srgbClr val="0C3D65">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nvGrpSpPr>
          <p:cNvPr id="84" name="组合 83"/>
          <p:cNvGrpSpPr/>
          <p:nvPr/>
        </p:nvGrpSpPr>
        <p:grpSpPr>
          <a:xfrm>
            <a:off x="743593" y="4020181"/>
            <a:ext cx="5010150" cy="2729399"/>
            <a:chOff x="2015474" y="2018525"/>
            <a:chExt cx="3595301" cy="2728906"/>
          </a:xfrm>
        </p:grpSpPr>
        <p:sp>
          <p:nvSpPr>
            <p:cNvPr id="86" name="文本框 85"/>
            <p:cNvSpPr txBox="1"/>
            <p:nvPr/>
          </p:nvSpPr>
          <p:spPr>
            <a:xfrm>
              <a:off x="2074866" y="2018525"/>
              <a:ext cx="1889953" cy="460292"/>
            </a:xfrm>
            <a:prstGeom prst="rect">
              <a:avLst/>
            </a:prstGeom>
            <a:noFill/>
          </p:spPr>
          <p:txBody>
            <a:bodyPr wrap="square" rtlCol="0">
              <a:spAutoFit/>
            </a:bodyPr>
            <a:lstStyle/>
            <a:p>
              <a:r>
                <a:rPr lang="zh-CN" altLang="en-US" sz="2400" b="1" dirty="0">
                  <a:solidFill>
                    <a:schemeClr val="tx1"/>
                  </a:solidFill>
                  <a:latin typeface="华文楷体" panose="02010600040101010101" charset="-122"/>
                  <a:ea typeface="华文楷体" panose="02010600040101010101" charset="-122"/>
                  <a:cs typeface="华文楷体" panose="02010600040101010101" charset="-122"/>
                </a:rPr>
                <a:t>4 促销策略</a:t>
              </a:r>
              <a:endParaRPr lang="zh-CN" altLang="en-US" sz="2400" b="1" dirty="0">
                <a:solidFill>
                  <a:schemeClr val="tx1"/>
                </a:solidFill>
                <a:latin typeface="华文楷体" panose="02010600040101010101" charset="-122"/>
                <a:ea typeface="华文楷体" panose="02010600040101010101" charset="-122"/>
                <a:cs typeface="华文楷体" panose="02010600040101010101" charset="-122"/>
              </a:endParaRPr>
            </a:p>
          </p:txBody>
        </p:sp>
        <p:sp>
          <p:nvSpPr>
            <p:cNvPr id="87" name="文本框 86"/>
            <p:cNvSpPr txBox="1"/>
            <p:nvPr/>
          </p:nvSpPr>
          <p:spPr>
            <a:xfrm>
              <a:off x="2015474" y="2502477"/>
              <a:ext cx="3595301" cy="2244954"/>
            </a:xfrm>
            <a:prstGeom prst="rect">
              <a:avLst/>
            </a:prstGeom>
            <a:noFill/>
          </p:spPr>
          <p:txBody>
            <a:bodyPr wrap="square" rtlCol="0">
              <a:spAutoFit/>
            </a:bodyPr>
            <a:lstStyle/>
            <a:p>
              <a:pPr>
                <a:lnSpc>
                  <a:spcPct val="100000"/>
                </a:lnSpc>
              </a:pPr>
              <a:r>
                <a:rPr lang="en-US" altLang="zh-CN" sz="2000" dirty="0">
                  <a:solidFill>
                    <a:schemeClr val="tx1"/>
                  </a:solidFill>
                  <a:latin typeface="华文楷体" panose="02010600040101010101" charset="-122"/>
                  <a:ea typeface="华文楷体" panose="02010600040101010101" charset="-122"/>
                </a:rPr>
                <a:t>      </a:t>
              </a:r>
              <a:r>
                <a:rPr lang="en-US" altLang="zh-CN" sz="2000" dirty="0">
                  <a:solidFill>
                    <a:schemeClr val="bg1"/>
                  </a:solidFill>
                  <a:latin typeface="华文楷体" panose="02010600040101010101" charset="-122"/>
                  <a:ea typeface="华文楷体" panose="02010600040101010101" charset="-122"/>
                </a:rPr>
                <a:t>  </a:t>
              </a:r>
              <a:r>
                <a:rPr lang="zh-CN" altLang="en-US" sz="2000" dirty="0">
                  <a:solidFill>
                    <a:schemeClr val="tx1"/>
                  </a:solidFill>
                  <a:latin typeface="华文楷体" panose="02010600040101010101" charset="-122"/>
                  <a:ea typeface="华文楷体" panose="02010600040101010101" charset="-122"/>
                </a:rPr>
                <a:t>在初期采用网络广告促销手段，通过互联网向目标顾客传递信息，结合渠道策略对外进行产品宣传，布置线下渠道后进行人员推销。前期主要是通过网络宣传，让更多的人了解和熟悉鹰眼无人机的性能和用途，到后期会结合线上各种平台活动，采取一些营业推广的手段刺激更多消费者购买。</a:t>
              </a:r>
              <a:endParaRPr lang="zh-CN" altLang="en-US" sz="2000" dirty="0">
                <a:solidFill>
                  <a:schemeClr val="tx1"/>
                </a:solidFill>
                <a:latin typeface="华文楷体" panose="02010600040101010101" charset="-122"/>
                <a:ea typeface="华文楷体" panose="02010600040101010101" charset="-122"/>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3000" b="-13000"/>
          </a:stretch>
        </a:blipFill>
        <a:effectLst/>
      </p:bgPr>
    </p:bg>
    <p:spTree>
      <p:nvGrpSpPr>
        <p:cNvPr id="1" name=""/>
        <p:cNvGrpSpPr/>
        <p:nvPr/>
      </p:nvGrpSpPr>
      <p:grpSpPr>
        <a:xfrm>
          <a:off x="0" y="0"/>
          <a:ext cx="0" cy="0"/>
          <a:chOff x="0" y="0"/>
          <a:chExt cx="0" cy="0"/>
        </a:xfrm>
      </p:grpSpPr>
      <p:sp>
        <p:nvSpPr>
          <p:cNvPr id="2" name="文本框 30"/>
          <p:cNvSpPr txBox="1"/>
          <p:nvPr/>
        </p:nvSpPr>
        <p:spPr>
          <a:xfrm>
            <a:off x="540884" y="326565"/>
            <a:ext cx="1660537" cy="521970"/>
          </a:xfrm>
          <a:prstGeom prst="rect">
            <a:avLst/>
          </a:prstGeom>
          <a:noFill/>
        </p:spPr>
        <p:txBody>
          <a:bodyPr wrap="square" rtlCol="0">
            <a:spAutoFit/>
          </a:bodyPr>
          <a:lstStyle/>
          <a:p>
            <a:pPr algn="dist"/>
            <a:r>
              <a:rPr lang="zh-CN" altLang="en-US" sz="2800" dirty="0">
                <a:latin typeface="+mj-ea"/>
                <a:ea typeface="+mj-ea"/>
              </a:rPr>
              <a:t>商业模式</a:t>
            </a:r>
            <a:endParaRPr lang="zh-CN" altLang="en-US" sz="2800" dirty="0">
              <a:latin typeface="+mj-ea"/>
              <a:ea typeface="+mj-ea"/>
            </a:endParaRPr>
          </a:p>
        </p:txBody>
      </p:sp>
      <p:sp>
        <p:nvSpPr>
          <p:cNvPr id="3" name="文本框 5"/>
          <p:cNvSpPr txBox="1"/>
          <p:nvPr/>
        </p:nvSpPr>
        <p:spPr>
          <a:xfrm>
            <a:off x="2355454" y="417148"/>
            <a:ext cx="2593975" cy="400110"/>
          </a:xfrm>
          <a:prstGeom prst="rect">
            <a:avLst/>
          </a:prstGeom>
          <a:noFill/>
        </p:spPr>
        <p:txBody>
          <a:bodyPr wrap="square" rtlCol="0">
            <a:spAutoFit/>
          </a:bodyPr>
          <a:lstStyle/>
          <a:p>
            <a:r>
              <a:rPr lang="en-US" altLang="zh-CN" sz="2000" dirty="0" smtClean="0">
                <a:solidFill>
                  <a:schemeClr val="tx1">
                    <a:lumMod val="75000"/>
                    <a:lumOff val="25000"/>
                  </a:schemeClr>
                </a:solidFill>
                <a:latin typeface="+mj-lt"/>
                <a:ea typeface="+mj-ea"/>
              </a:rPr>
              <a:t>Profit Model</a:t>
            </a:r>
            <a:endParaRPr lang="zh-CN" altLang="en-US" sz="2000" dirty="0">
              <a:solidFill>
                <a:schemeClr val="tx1">
                  <a:lumMod val="75000"/>
                  <a:lumOff val="25000"/>
                </a:schemeClr>
              </a:solidFill>
              <a:latin typeface="+mj-lt"/>
              <a:ea typeface="+mj-ea"/>
            </a:endParaRPr>
          </a:p>
        </p:txBody>
      </p:sp>
      <p:sp>
        <p:nvSpPr>
          <p:cNvPr id="4" name="任意多边形: 形状 136"/>
          <p:cNvSpPr/>
          <p:nvPr/>
        </p:nvSpPr>
        <p:spPr>
          <a:xfrm>
            <a:off x="6363970" y="1245235"/>
            <a:ext cx="3790950" cy="4128770"/>
          </a:xfrm>
          <a:custGeom>
            <a:avLst/>
            <a:gdLst>
              <a:gd name="connsiteX0" fmla="*/ 0 w 3619500"/>
              <a:gd name="connsiteY0" fmla="*/ 0 h 2604294"/>
              <a:gd name="connsiteX1" fmla="*/ 3619500 w 3619500"/>
              <a:gd name="connsiteY1" fmla="*/ 0 h 2604294"/>
              <a:gd name="connsiteX2" fmla="*/ 3619500 w 3619500"/>
              <a:gd name="connsiteY2" fmla="*/ 2604294 h 2604294"/>
              <a:gd name="connsiteX3" fmla="*/ 0 w 3619500"/>
              <a:gd name="connsiteY3" fmla="*/ 2604294 h 2604294"/>
            </a:gdLst>
            <a:ahLst/>
            <a:cxnLst>
              <a:cxn ang="0">
                <a:pos x="connsiteX0" y="connsiteY0"/>
              </a:cxn>
              <a:cxn ang="0">
                <a:pos x="connsiteX1" y="connsiteY1"/>
              </a:cxn>
              <a:cxn ang="0">
                <a:pos x="connsiteX2" y="connsiteY2"/>
              </a:cxn>
              <a:cxn ang="0">
                <a:pos x="connsiteX3" y="connsiteY3"/>
              </a:cxn>
            </a:cxnLst>
            <a:rect l="l" t="t" r="r" b="b"/>
            <a:pathLst>
              <a:path w="3619500" h="2604294">
                <a:moveTo>
                  <a:pt x="0" y="0"/>
                </a:moveTo>
                <a:lnTo>
                  <a:pt x="3619500" y="0"/>
                </a:lnTo>
                <a:lnTo>
                  <a:pt x="3619500" y="2604294"/>
                </a:lnTo>
                <a:lnTo>
                  <a:pt x="0" y="2604294"/>
                </a:lnTo>
                <a:close/>
              </a:path>
            </a:pathLst>
          </a:custGeom>
          <a:solidFill>
            <a:schemeClr val="bg1">
              <a:alpha val="40000"/>
            </a:schemeClr>
          </a:solidFill>
          <a:ln>
            <a:noFill/>
          </a:ln>
          <a:effectLst>
            <a:outerShdw blurRad="63500" algn="ctr" rotWithShape="0">
              <a:srgbClr val="3B4141">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136"/>
          <p:cNvSpPr/>
          <p:nvPr/>
        </p:nvSpPr>
        <p:spPr>
          <a:xfrm>
            <a:off x="2007235" y="1266190"/>
            <a:ext cx="3790950" cy="4128770"/>
          </a:xfrm>
          <a:custGeom>
            <a:avLst/>
            <a:gdLst>
              <a:gd name="connsiteX0" fmla="*/ 0 w 3619500"/>
              <a:gd name="connsiteY0" fmla="*/ 0 h 2604294"/>
              <a:gd name="connsiteX1" fmla="*/ 3619500 w 3619500"/>
              <a:gd name="connsiteY1" fmla="*/ 0 h 2604294"/>
              <a:gd name="connsiteX2" fmla="*/ 3619500 w 3619500"/>
              <a:gd name="connsiteY2" fmla="*/ 2604294 h 2604294"/>
              <a:gd name="connsiteX3" fmla="*/ 0 w 3619500"/>
              <a:gd name="connsiteY3" fmla="*/ 2604294 h 2604294"/>
            </a:gdLst>
            <a:ahLst/>
            <a:cxnLst>
              <a:cxn ang="0">
                <a:pos x="connsiteX0" y="connsiteY0"/>
              </a:cxn>
              <a:cxn ang="0">
                <a:pos x="connsiteX1" y="connsiteY1"/>
              </a:cxn>
              <a:cxn ang="0">
                <a:pos x="connsiteX2" y="connsiteY2"/>
              </a:cxn>
              <a:cxn ang="0">
                <a:pos x="connsiteX3" y="connsiteY3"/>
              </a:cxn>
            </a:cxnLst>
            <a:rect l="l" t="t" r="r" b="b"/>
            <a:pathLst>
              <a:path w="3619500" h="2604294">
                <a:moveTo>
                  <a:pt x="0" y="0"/>
                </a:moveTo>
                <a:lnTo>
                  <a:pt x="3619500" y="0"/>
                </a:lnTo>
                <a:lnTo>
                  <a:pt x="3619500" y="2604294"/>
                </a:lnTo>
                <a:lnTo>
                  <a:pt x="0" y="2604294"/>
                </a:lnTo>
                <a:close/>
              </a:path>
            </a:pathLst>
          </a:custGeom>
          <a:solidFill>
            <a:schemeClr val="bg1">
              <a:alpha val="40000"/>
            </a:schemeClr>
          </a:solidFill>
          <a:ln>
            <a:noFill/>
          </a:ln>
          <a:effectLst>
            <a:outerShdw blurRad="63500" algn="ctr" rotWithShape="0">
              <a:srgbClr val="3B4141">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138"/>
          <p:cNvSpPr txBox="1"/>
          <p:nvPr/>
        </p:nvSpPr>
        <p:spPr>
          <a:xfrm>
            <a:off x="2120817" y="1478278"/>
            <a:ext cx="2575560" cy="460375"/>
          </a:xfrm>
          <a:prstGeom prst="rect">
            <a:avLst/>
          </a:prstGeom>
          <a:noFill/>
        </p:spPr>
        <p:txBody>
          <a:bodyPr wrap="square" rtlCol="0">
            <a:spAutoFit/>
          </a:bodyPr>
          <a:lstStyle/>
          <a:p>
            <a:pPr algn="ctr"/>
            <a:r>
              <a:rPr sz="2400" b="1" dirty="0">
                <a:solidFill>
                  <a:schemeClr val="tx1">
                    <a:lumMod val="85000"/>
                    <a:lumOff val="15000"/>
                  </a:schemeClr>
                </a:solidFill>
                <a:latin typeface="华文楷体" panose="02010600040101010101" charset="-122"/>
                <a:ea typeface="华文楷体" panose="02010600040101010101" charset="-122"/>
              </a:rPr>
              <a:t>4 飞行服务</a:t>
            </a:r>
            <a:endParaRPr sz="2400" b="1" dirty="0">
              <a:solidFill>
                <a:schemeClr val="tx1">
                  <a:lumMod val="85000"/>
                  <a:lumOff val="15000"/>
                </a:schemeClr>
              </a:solidFill>
              <a:latin typeface="华文楷体" panose="02010600040101010101" charset="-122"/>
              <a:ea typeface="华文楷体" panose="02010600040101010101" charset="-122"/>
            </a:endParaRPr>
          </a:p>
        </p:txBody>
      </p:sp>
      <p:sp>
        <p:nvSpPr>
          <p:cNvPr id="7" name="文本框 139"/>
          <p:cNvSpPr txBox="1"/>
          <p:nvPr/>
        </p:nvSpPr>
        <p:spPr>
          <a:xfrm>
            <a:off x="2007235" y="1931670"/>
            <a:ext cx="3790950" cy="1895006"/>
          </a:xfrm>
          <a:prstGeom prst="rect">
            <a:avLst/>
          </a:prstGeom>
          <a:noFill/>
        </p:spPr>
        <p:txBody>
          <a:bodyPr wrap="square" rtlCol="0">
            <a:spAutoFit/>
          </a:bodyPr>
          <a:lstStyle/>
          <a:p>
            <a:pPr algn="l">
              <a:lnSpc>
                <a:spcPct val="150000"/>
              </a:lnSpc>
            </a:pPr>
            <a:r>
              <a:rPr lang="en-US" sz="2000" dirty="0">
                <a:solidFill>
                  <a:schemeClr val="tx1"/>
                </a:solidFill>
                <a:latin typeface="华文楷体" panose="02010600040101010101" charset="-122"/>
                <a:ea typeface="华文楷体" panose="02010600040101010101" charset="-122"/>
                <a:cs typeface="华文楷体" panose="02010600040101010101" charset="-122"/>
              </a:rPr>
              <a:t>        </a:t>
            </a:r>
            <a:r>
              <a:rPr sz="2000" dirty="0">
                <a:solidFill>
                  <a:schemeClr val="tx1"/>
                </a:solidFill>
                <a:latin typeface="华文楷体" panose="02010600040101010101" charset="-122"/>
                <a:ea typeface="华文楷体" panose="02010600040101010101" charset="-122"/>
                <a:cs typeface="华文楷体" panose="02010600040101010101" charset="-122"/>
              </a:rPr>
              <a:t>公司可借助自身优势资源，为目标客户提供数据采集分析，环境测绘，农植监测，航拍等各项专业性服务。</a:t>
            </a:r>
            <a:endParaRPr sz="2000" dirty="0">
              <a:solidFill>
                <a:schemeClr val="tx1"/>
              </a:solidFill>
              <a:latin typeface="华文楷体" panose="02010600040101010101" charset="-122"/>
              <a:ea typeface="华文楷体" panose="02010600040101010101" charset="-122"/>
              <a:cs typeface="华文楷体" panose="02010600040101010101" charset="-122"/>
            </a:endParaRPr>
          </a:p>
        </p:txBody>
      </p:sp>
      <p:sp>
        <p:nvSpPr>
          <p:cNvPr id="8" name="文本框 22"/>
          <p:cNvSpPr txBox="1"/>
          <p:nvPr/>
        </p:nvSpPr>
        <p:spPr>
          <a:xfrm>
            <a:off x="6467754" y="1449250"/>
            <a:ext cx="2886710" cy="460375"/>
          </a:xfrm>
          <a:prstGeom prst="rect">
            <a:avLst/>
          </a:prstGeom>
          <a:noFill/>
        </p:spPr>
        <p:txBody>
          <a:bodyPr wrap="square" rtlCol="0">
            <a:spAutoFit/>
          </a:bodyPr>
          <a:lstStyle/>
          <a:p>
            <a:pPr algn="ctr"/>
            <a:r>
              <a:rPr sz="2400" b="1" dirty="0">
                <a:solidFill>
                  <a:schemeClr val="tx1">
                    <a:lumMod val="85000"/>
                    <a:lumOff val="15000"/>
                  </a:schemeClr>
                </a:solidFill>
                <a:latin typeface="华文楷体" panose="02010600040101010101" charset="-122"/>
                <a:ea typeface="华文楷体" panose="02010600040101010101" charset="-122"/>
              </a:rPr>
              <a:t>5 保养、维护</a:t>
            </a:r>
            <a:endParaRPr sz="2400" b="1" dirty="0">
              <a:solidFill>
                <a:schemeClr val="tx1">
                  <a:lumMod val="85000"/>
                  <a:lumOff val="15000"/>
                </a:schemeClr>
              </a:solidFill>
              <a:latin typeface="华文楷体" panose="02010600040101010101" charset="-122"/>
              <a:ea typeface="华文楷体" panose="02010600040101010101" charset="-122"/>
            </a:endParaRPr>
          </a:p>
        </p:txBody>
      </p:sp>
      <p:sp>
        <p:nvSpPr>
          <p:cNvPr id="9" name="文本框 23"/>
          <p:cNvSpPr txBox="1"/>
          <p:nvPr/>
        </p:nvSpPr>
        <p:spPr>
          <a:xfrm>
            <a:off x="6363970" y="1931670"/>
            <a:ext cx="3790950" cy="3323987"/>
          </a:xfrm>
          <a:prstGeom prst="rect">
            <a:avLst/>
          </a:prstGeom>
          <a:solidFill>
            <a:schemeClr val="bg1">
              <a:alpha val="0"/>
            </a:schemeClr>
          </a:solidFill>
        </p:spPr>
        <p:txBody>
          <a:bodyPr wrap="square" rtlCol="0">
            <a:spAutoFit/>
          </a:bodyPr>
          <a:lstStyle/>
          <a:p>
            <a:pPr algn="l">
              <a:lnSpc>
                <a:spcPct val="150000"/>
              </a:lnSpc>
            </a:pPr>
            <a:r>
              <a:rPr lang="en-US" sz="2000" dirty="0">
                <a:solidFill>
                  <a:schemeClr val="tx1"/>
                </a:solidFill>
                <a:latin typeface="华文楷体" panose="02010600040101010101" charset="-122"/>
                <a:ea typeface="华文楷体" panose="02010600040101010101" charset="-122"/>
                <a:cs typeface="华文楷体" panose="02010600040101010101" charset="-122"/>
              </a:rPr>
              <a:t>        </a:t>
            </a:r>
            <a:r>
              <a:rPr sz="2000" dirty="0">
                <a:solidFill>
                  <a:schemeClr val="tx1"/>
                </a:solidFill>
                <a:latin typeface="华文楷体" panose="02010600040101010101" charset="-122"/>
                <a:ea typeface="华文楷体" panose="02010600040101010101" charset="-122"/>
                <a:cs typeface="华文楷体" panose="02010600040101010101" charset="-122"/>
              </a:rPr>
              <a:t>未来市场应用中最大的需求是产品的保养和维护，以及软件更新等售后服务。公司作为专业的无人机发展企业，未来可考虑业务多元化，拓宽更相关业务，</a:t>
            </a:r>
            <a:r>
              <a:rPr sz="2000" dirty="0" smtClean="0">
                <a:solidFill>
                  <a:schemeClr val="tx1"/>
                </a:solidFill>
                <a:latin typeface="华文楷体" panose="02010600040101010101" charset="-122"/>
                <a:ea typeface="华文楷体" panose="02010600040101010101" charset="-122"/>
                <a:cs typeface="华文楷体" panose="02010600040101010101" charset="-122"/>
              </a:rPr>
              <a:t>可以为目标客户群提供全方位的专家级服务</a:t>
            </a:r>
            <a:r>
              <a:rPr lang="zh-CN" altLang="en-US" sz="2000" dirty="0">
                <a:latin typeface="华文楷体" panose="02010600040101010101" charset="-122"/>
                <a:ea typeface="华文楷体" panose="02010600040101010101" charset="-122"/>
                <a:cs typeface="华文楷体" panose="02010600040101010101" charset="-122"/>
              </a:rPr>
              <a:t>。</a:t>
            </a:r>
            <a:endParaRPr sz="2000" dirty="0">
              <a:solidFill>
                <a:schemeClr val="tx1"/>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p:cNvSpPr/>
          <p:nvPr/>
        </p:nvSpPr>
        <p:spPr>
          <a:xfrm flipH="1" flipV="1">
            <a:off x="5007780" y="0"/>
            <a:ext cx="7184220" cy="6858000"/>
          </a:xfrm>
          <a:custGeom>
            <a:avLst/>
            <a:gdLst>
              <a:gd name="connsiteX0" fmla="*/ 4384030 w 7184220"/>
              <a:gd name="connsiteY0" fmla="*/ 6858000 h 6858000"/>
              <a:gd name="connsiteX1" fmla="*/ 0 w 7184220"/>
              <a:gd name="connsiteY1" fmla="*/ 6858000 h 6858000"/>
              <a:gd name="connsiteX2" fmla="*/ 0 w 7184220"/>
              <a:gd name="connsiteY2" fmla="*/ 0 h 6858000"/>
              <a:gd name="connsiteX3" fmla="*/ 7184220 w 7184220"/>
              <a:gd name="connsiteY3" fmla="*/ 0 h 6858000"/>
            </a:gdLst>
            <a:ahLst/>
            <a:cxnLst>
              <a:cxn ang="0">
                <a:pos x="connsiteX0" y="connsiteY0"/>
              </a:cxn>
              <a:cxn ang="0">
                <a:pos x="connsiteX1" y="connsiteY1"/>
              </a:cxn>
              <a:cxn ang="0">
                <a:pos x="connsiteX2" y="connsiteY2"/>
              </a:cxn>
              <a:cxn ang="0">
                <a:pos x="connsiteX3" y="connsiteY3"/>
              </a:cxn>
            </a:cxnLst>
            <a:rect l="l" t="t" r="r" b="b"/>
            <a:pathLst>
              <a:path w="7184220" h="6858000">
                <a:moveTo>
                  <a:pt x="4384030" y="6858000"/>
                </a:moveTo>
                <a:lnTo>
                  <a:pt x="0" y="6858000"/>
                </a:lnTo>
                <a:lnTo>
                  <a:pt x="0" y="0"/>
                </a:lnTo>
                <a:lnTo>
                  <a:pt x="7184220" y="0"/>
                </a:lnTo>
                <a:close/>
              </a:path>
            </a:pathLst>
          </a:custGeom>
          <a:blipFill dpi="0" rotWithShape="0">
            <a:blip r:embed="rId1" cstate="print"/>
            <a:srcRect/>
            <a:stretch>
              <a:fillRect r="-43000"/>
            </a:stretch>
          </a:blipFill>
          <a:ln>
            <a:noFill/>
          </a:ln>
          <a:effectLst>
            <a:outerShdw blurRad="2540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p:nvSpPr>
        <p:spPr>
          <a:xfrm flipH="1" flipV="1">
            <a:off x="5007780" y="0"/>
            <a:ext cx="7184220" cy="6888776"/>
          </a:xfrm>
          <a:custGeom>
            <a:avLst/>
            <a:gdLst>
              <a:gd name="connsiteX0" fmla="*/ 4384030 w 7184220"/>
              <a:gd name="connsiteY0" fmla="*/ 6858000 h 6858000"/>
              <a:gd name="connsiteX1" fmla="*/ 0 w 7184220"/>
              <a:gd name="connsiteY1" fmla="*/ 6858000 h 6858000"/>
              <a:gd name="connsiteX2" fmla="*/ 0 w 7184220"/>
              <a:gd name="connsiteY2" fmla="*/ 0 h 6858000"/>
              <a:gd name="connsiteX3" fmla="*/ 7184220 w 7184220"/>
              <a:gd name="connsiteY3" fmla="*/ 0 h 6858000"/>
            </a:gdLst>
            <a:ahLst/>
            <a:cxnLst>
              <a:cxn ang="0">
                <a:pos x="connsiteX0" y="connsiteY0"/>
              </a:cxn>
              <a:cxn ang="0">
                <a:pos x="connsiteX1" y="connsiteY1"/>
              </a:cxn>
              <a:cxn ang="0">
                <a:pos x="connsiteX2" y="connsiteY2"/>
              </a:cxn>
              <a:cxn ang="0">
                <a:pos x="connsiteX3" y="connsiteY3"/>
              </a:cxn>
            </a:cxnLst>
            <a:rect l="l" t="t" r="r" b="b"/>
            <a:pathLst>
              <a:path w="7184220" h="6858000">
                <a:moveTo>
                  <a:pt x="4384030" y="6858000"/>
                </a:moveTo>
                <a:lnTo>
                  <a:pt x="0" y="6858000"/>
                </a:lnTo>
                <a:lnTo>
                  <a:pt x="0" y="0"/>
                </a:lnTo>
                <a:lnTo>
                  <a:pt x="7184220" y="0"/>
                </a:lnTo>
                <a:close/>
              </a:path>
            </a:pathLst>
          </a:custGeom>
          <a:gradFill flip="none" rotWithShape="1">
            <a:gsLst>
              <a:gs pos="100000">
                <a:srgbClr val="0C3D65">
                  <a:alpha val="90000"/>
                </a:srgbClr>
              </a:gs>
              <a:gs pos="0">
                <a:srgbClr val="001E32">
                  <a:alpha val="30000"/>
                </a:srgbClr>
              </a:gs>
            </a:gsLst>
            <a:lin ang="18900000" scaled="1"/>
            <a:tileRect/>
          </a:gradFill>
          <a:ln>
            <a:noFill/>
          </a:ln>
          <a:effectLst>
            <a:outerShdw blurRad="2540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文本框 17"/>
          <p:cNvSpPr txBox="1"/>
          <p:nvPr/>
        </p:nvSpPr>
        <p:spPr>
          <a:xfrm>
            <a:off x="1057641" y="1962575"/>
            <a:ext cx="4187415" cy="1198880"/>
          </a:xfrm>
          <a:prstGeom prst="rect">
            <a:avLst/>
          </a:prstGeom>
          <a:noFill/>
        </p:spPr>
        <p:txBody>
          <a:bodyPr wrap="square" rtlCol="0">
            <a:spAutoFit/>
          </a:bodyPr>
          <a:lstStyle/>
          <a:p>
            <a:pPr algn="dist"/>
            <a:r>
              <a:rPr lang="en-US" altLang="zh-CN" sz="7200" dirty="0">
                <a:solidFill>
                  <a:schemeClr val="bg1">
                    <a:lumMod val="85000"/>
                    <a:alpha val="55000"/>
                  </a:schemeClr>
                </a:solidFill>
                <a:latin typeface="+mj-lt"/>
                <a:ea typeface="汉仪旗黑X1-55W" panose="00020600040101010101" pitchFamily="18" charset="-122"/>
              </a:rPr>
              <a:t>PART 04</a:t>
            </a:r>
            <a:endParaRPr lang="zh-CN" altLang="en-US" sz="7200" dirty="0">
              <a:solidFill>
                <a:schemeClr val="bg1">
                  <a:lumMod val="85000"/>
                  <a:alpha val="55000"/>
                </a:schemeClr>
              </a:solidFill>
              <a:latin typeface="+mj-lt"/>
              <a:ea typeface="汉仪旗黑X1-55W" panose="00020600040101010101" pitchFamily="18" charset="-122"/>
            </a:endParaRPr>
          </a:p>
        </p:txBody>
      </p:sp>
      <p:sp>
        <p:nvSpPr>
          <p:cNvPr id="17" name="文本框 16"/>
          <p:cNvSpPr txBox="1"/>
          <p:nvPr/>
        </p:nvSpPr>
        <p:spPr>
          <a:xfrm>
            <a:off x="1994042" y="2633643"/>
            <a:ext cx="3251014" cy="829945"/>
          </a:xfrm>
          <a:prstGeom prst="rect">
            <a:avLst/>
          </a:prstGeom>
          <a:noFill/>
        </p:spPr>
        <p:txBody>
          <a:bodyPr wrap="square" rtlCol="0">
            <a:spAutoFit/>
          </a:bodyPr>
          <a:lstStyle/>
          <a:p>
            <a:pPr algn="dist"/>
            <a:r>
              <a:rPr lang="zh-CN" altLang="en-US" sz="4800" dirty="0">
                <a:solidFill>
                  <a:srgbClr val="001E32"/>
                </a:solidFill>
                <a:latin typeface="方正清刻本悦宋简体" panose="02000000000000000000" pitchFamily="2" charset="-122"/>
                <a:ea typeface="方正清刻本悦宋简体" panose="02000000000000000000" pitchFamily="2" charset="-122"/>
              </a:rPr>
              <a:t>财务融资</a:t>
            </a:r>
            <a:endParaRPr lang="zh-CN" altLang="en-US" sz="4800" dirty="0">
              <a:solidFill>
                <a:srgbClr val="001E32"/>
              </a:solidFill>
              <a:latin typeface="方正清刻本悦宋简体" panose="02000000000000000000" pitchFamily="2" charset="-122"/>
              <a:ea typeface="方正清刻本悦宋简体" panose="02000000000000000000" pitchFamily="2" charset="-122"/>
            </a:endParaRPr>
          </a:p>
        </p:txBody>
      </p:sp>
      <p:sp>
        <p:nvSpPr>
          <p:cNvPr id="16" name="任意多边形: 形状 15"/>
          <p:cNvSpPr/>
          <p:nvPr/>
        </p:nvSpPr>
        <p:spPr>
          <a:xfrm flipH="1" flipV="1">
            <a:off x="5939172" y="633216"/>
            <a:ext cx="6777598" cy="5653121"/>
          </a:xfrm>
          <a:custGeom>
            <a:avLst/>
            <a:gdLst>
              <a:gd name="connsiteX0" fmla="*/ 4469372 w 6777598"/>
              <a:gd name="connsiteY0" fmla="*/ 5653121 h 5653121"/>
              <a:gd name="connsiteX1" fmla="*/ 0 w 6777598"/>
              <a:gd name="connsiteY1" fmla="*/ 5653121 h 5653121"/>
              <a:gd name="connsiteX2" fmla="*/ 0 w 6777598"/>
              <a:gd name="connsiteY2" fmla="*/ 0 h 5653121"/>
              <a:gd name="connsiteX3" fmla="*/ 6777598 w 6777598"/>
              <a:gd name="connsiteY3" fmla="*/ 0 h 5653121"/>
            </a:gdLst>
            <a:ahLst/>
            <a:cxnLst>
              <a:cxn ang="0">
                <a:pos x="connsiteX0" y="connsiteY0"/>
              </a:cxn>
              <a:cxn ang="0">
                <a:pos x="connsiteX1" y="connsiteY1"/>
              </a:cxn>
              <a:cxn ang="0">
                <a:pos x="connsiteX2" y="connsiteY2"/>
              </a:cxn>
              <a:cxn ang="0">
                <a:pos x="connsiteX3" y="connsiteY3"/>
              </a:cxn>
            </a:cxnLst>
            <a:rect l="l" t="t" r="r" b="b"/>
            <a:pathLst>
              <a:path w="6777598" h="5653121">
                <a:moveTo>
                  <a:pt x="4469372" y="5653121"/>
                </a:moveTo>
                <a:lnTo>
                  <a:pt x="0" y="5653121"/>
                </a:lnTo>
                <a:lnTo>
                  <a:pt x="0" y="0"/>
                </a:lnTo>
                <a:lnTo>
                  <a:pt x="6777598" y="0"/>
                </a:lnTo>
                <a:close/>
              </a:path>
            </a:pathLst>
          </a:custGeom>
          <a:noFill/>
          <a:ln w="76200">
            <a:solidFill>
              <a:schemeClr val="bg1"/>
            </a:solidFill>
          </a:ln>
          <a:effectLst>
            <a:outerShdw blurRad="50800" dist="38100" dir="8100000" algn="tr" rotWithShape="0">
              <a:srgbClr val="001E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文本框 21"/>
          <p:cNvSpPr txBox="1"/>
          <p:nvPr/>
        </p:nvSpPr>
        <p:spPr>
          <a:xfrm>
            <a:off x="3117754" y="3429000"/>
            <a:ext cx="3392254" cy="338554"/>
          </a:xfrm>
          <a:prstGeom prst="rect">
            <a:avLst/>
          </a:prstGeom>
          <a:noFill/>
        </p:spPr>
        <p:txBody>
          <a:bodyPr wrap="square" rtlCol="0">
            <a:spAutoFit/>
          </a:bodyPr>
          <a:lstStyle/>
          <a:p>
            <a:pPr algn="ctr"/>
            <a:r>
              <a:rPr lang="en-US" altLang="zh-CN" sz="16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Financing plan</a:t>
            </a:r>
            <a:endParaRPr lang="en-US" altLang="zh-CN" sz="16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文本框 9"/>
          <p:cNvSpPr txBox="1"/>
          <p:nvPr/>
        </p:nvSpPr>
        <p:spPr>
          <a:xfrm>
            <a:off x="7098322" y="1657985"/>
            <a:ext cx="4544994" cy="2861310"/>
          </a:xfrm>
          <a:prstGeom prst="rect">
            <a:avLst/>
          </a:prstGeom>
          <a:noFill/>
        </p:spPr>
        <p:txBody>
          <a:bodyPr wrap="square" rtlCol="0">
            <a:spAutoFit/>
          </a:bodyPr>
          <a:lstStyle/>
          <a:p>
            <a:pPr algn="ctr"/>
            <a:r>
              <a:rPr lang="en-US" altLang="zh-CN" sz="18000" dirty="0">
                <a:solidFill>
                  <a:schemeClr val="bg1"/>
                </a:solidFill>
                <a:effectLst>
                  <a:outerShdw blurRad="38100" dist="38100" dir="2700000" algn="tl">
                    <a:srgbClr val="000000">
                      <a:alpha val="43137"/>
                    </a:srgbClr>
                  </a:outerShdw>
                </a:effectLst>
                <a:latin typeface="+mj-lt"/>
                <a:ea typeface="汉仪旗黑X1-55W" panose="00020600040101010101" pitchFamily="18" charset="-122"/>
              </a:rPr>
              <a:t>04</a:t>
            </a:r>
            <a:endParaRPr lang="zh-CN" altLang="en-US" sz="18000" dirty="0">
              <a:solidFill>
                <a:schemeClr val="bg1"/>
              </a:solidFill>
              <a:effectLst>
                <a:outerShdw blurRad="38100" dist="38100" dir="2700000" algn="tl">
                  <a:srgbClr val="000000">
                    <a:alpha val="43137"/>
                  </a:srgbClr>
                </a:outerShdw>
              </a:effectLst>
              <a:latin typeface="+mj-lt"/>
              <a:ea typeface="汉仪旗黑X1-55W" panose="00020600040101010101" pitchFamily="18" charset="-122"/>
            </a:endParaRPr>
          </a:p>
        </p:txBody>
      </p:sp>
      <p:sp>
        <p:nvSpPr>
          <p:cNvPr id="12" name="文本框 11"/>
          <p:cNvSpPr txBox="1"/>
          <p:nvPr/>
        </p:nvSpPr>
        <p:spPr>
          <a:xfrm>
            <a:off x="8029714" y="4079882"/>
            <a:ext cx="4544994" cy="1323439"/>
          </a:xfrm>
          <a:prstGeom prst="rect">
            <a:avLst/>
          </a:prstGeom>
          <a:noFill/>
        </p:spPr>
        <p:txBody>
          <a:bodyPr wrap="square" rtlCol="0">
            <a:spAutoFit/>
          </a:bodyPr>
          <a:lstStyle/>
          <a:p>
            <a:pPr algn="ctr"/>
            <a:r>
              <a:rPr lang="en-US" altLang="zh-CN" sz="8000" dirty="0">
                <a:solidFill>
                  <a:schemeClr val="bg1"/>
                </a:solidFill>
                <a:latin typeface="+mj-lt"/>
                <a:ea typeface="汉仪旗黑X1-55W" panose="00020600040101010101" pitchFamily="18" charset="-122"/>
              </a:rPr>
              <a:t>FOUR</a:t>
            </a:r>
            <a:endParaRPr lang="zh-CN" altLang="en-US" sz="8000" dirty="0">
              <a:solidFill>
                <a:schemeClr val="bg1"/>
              </a:solidFill>
              <a:latin typeface="+mj-lt"/>
              <a:ea typeface="汉仪旗黑X1-55W" panose="00020600040101010101" pitchFamily="18"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图表 39"/>
          <p:cNvGraphicFramePr/>
          <p:nvPr/>
        </p:nvGraphicFramePr>
        <p:xfrm>
          <a:off x="-235160" y="1819249"/>
          <a:ext cx="5782164" cy="4025958"/>
        </p:xfrm>
        <a:graphic>
          <a:graphicData uri="http://schemas.openxmlformats.org/drawingml/2006/chart">
            <c:chart xmlns:c="http://schemas.openxmlformats.org/drawingml/2006/chart" xmlns:r="http://schemas.openxmlformats.org/officeDocument/2006/relationships" r:id="rId1"/>
          </a:graphicData>
        </a:graphic>
      </p:graphicFrame>
      <p:grpSp>
        <p:nvGrpSpPr>
          <p:cNvPr id="2" name="组合 21"/>
          <p:cNvGrpSpPr/>
          <p:nvPr/>
        </p:nvGrpSpPr>
        <p:grpSpPr>
          <a:xfrm>
            <a:off x="6594939" y="207310"/>
            <a:ext cx="4522978" cy="1440000"/>
            <a:chOff x="5433821" y="1397482"/>
            <a:chExt cx="1779777" cy="1911776"/>
          </a:xfrm>
        </p:grpSpPr>
        <p:grpSp>
          <p:nvGrpSpPr>
            <p:cNvPr id="3" name="组合 20"/>
            <p:cNvGrpSpPr/>
            <p:nvPr/>
          </p:nvGrpSpPr>
          <p:grpSpPr>
            <a:xfrm>
              <a:off x="5433821" y="1397482"/>
              <a:ext cx="1779777" cy="1911776"/>
              <a:chOff x="5419306" y="1324911"/>
              <a:chExt cx="1779777" cy="1911776"/>
            </a:xfrm>
          </p:grpSpPr>
          <p:sp>
            <p:nvSpPr>
              <p:cNvPr id="43" name="矩形 42"/>
              <p:cNvSpPr/>
              <p:nvPr/>
            </p:nvSpPr>
            <p:spPr>
              <a:xfrm>
                <a:off x="5419306" y="1324911"/>
                <a:ext cx="1779777" cy="1911776"/>
              </a:xfrm>
              <a:prstGeom prst="rect">
                <a:avLst/>
              </a:prstGeom>
              <a:solidFill>
                <a:srgbClr val="0C3D6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4" name="文本框 43"/>
              <p:cNvSpPr txBox="1"/>
              <p:nvPr/>
            </p:nvSpPr>
            <p:spPr>
              <a:xfrm>
                <a:off x="5566690" y="1579159"/>
                <a:ext cx="437885" cy="694638"/>
              </a:xfrm>
              <a:prstGeom prst="rect">
                <a:avLst/>
              </a:prstGeom>
              <a:noFill/>
            </p:spPr>
            <p:txBody>
              <a:bodyPr wrap="none" rtlCol="0">
                <a:spAutoFit/>
              </a:bodyPr>
              <a:lstStyle/>
              <a:p>
                <a:r>
                  <a:rPr lang="en-US" altLang="zh-CN" sz="2800" dirty="0" smtClean="0">
                    <a:solidFill>
                      <a:schemeClr val="bg1"/>
                    </a:solidFill>
                    <a:latin typeface="+mj-lt"/>
                  </a:rPr>
                  <a:t>100%</a:t>
                </a:r>
                <a:endParaRPr lang="zh-CN" altLang="en-US" sz="4400" dirty="0">
                  <a:solidFill>
                    <a:schemeClr val="bg1"/>
                  </a:solidFill>
                  <a:latin typeface="+mj-lt"/>
                </a:endParaRPr>
              </a:p>
            </p:txBody>
          </p:sp>
        </p:grpSp>
        <p:sp>
          <p:nvSpPr>
            <p:cNvPr id="45" name="文本框 44"/>
            <p:cNvSpPr txBox="1"/>
            <p:nvPr/>
          </p:nvSpPr>
          <p:spPr>
            <a:xfrm>
              <a:off x="5575005" y="2400832"/>
              <a:ext cx="1174137" cy="461665"/>
            </a:xfrm>
            <a:prstGeom prst="rect">
              <a:avLst/>
            </a:prstGeom>
            <a:noFill/>
          </p:spPr>
          <p:txBody>
            <a:bodyPr wrap="square" rtlCol="0">
              <a:spAutoFit/>
            </a:bodyPr>
            <a:lstStyle/>
            <a:p>
              <a:r>
                <a:rPr lang="zh-CN" altLang="en-US" sz="2400" dirty="0" smtClean="0">
                  <a:solidFill>
                    <a:schemeClr val="bg1"/>
                  </a:solidFill>
                  <a:latin typeface="+mj-ea"/>
                  <a:ea typeface="+mj-ea"/>
                </a:rPr>
                <a:t>创始人</a:t>
              </a:r>
              <a:endParaRPr lang="zh-CN" altLang="en-US" sz="2400" dirty="0">
                <a:solidFill>
                  <a:schemeClr val="bg1"/>
                </a:solidFill>
                <a:latin typeface="+mj-ea"/>
                <a:ea typeface="+mj-ea"/>
              </a:endParaRPr>
            </a:p>
          </p:txBody>
        </p:sp>
      </p:grpSp>
      <p:sp>
        <p:nvSpPr>
          <p:cNvPr id="48" name="文本框 47"/>
          <p:cNvSpPr txBox="1"/>
          <p:nvPr/>
        </p:nvSpPr>
        <p:spPr>
          <a:xfrm>
            <a:off x="10185696" y="1444427"/>
            <a:ext cx="1180786" cy="707886"/>
          </a:xfrm>
          <a:prstGeom prst="rect">
            <a:avLst/>
          </a:prstGeom>
          <a:noFill/>
        </p:spPr>
        <p:txBody>
          <a:bodyPr wrap="square" rtlCol="0">
            <a:spAutoFit/>
          </a:bodyPr>
          <a:lstStyle/>
          <a:p>
            <a:r>
              <a:rPr lang="en-US" altLang="zh-CN" sz="4000" dirty="0">
                <a:solidFill>
                  <a:schemeClr val="bg1"/>
                </a:solidFill>
                <a:latin typeface="+mj-lt"/>
              </a:rPr>
              <a:t>15</a:t>
            </a:r>
            <a:r>
              <a:rPr lang="en-US" altLang="zh-CN" sz="2400" dirty="0">
                <a:solidFill>
                  <a:schemeClr val="bg1"/>
                </a:solidFill>
                <a:latin typeface="+mj-lt"/>
              </a:rPr>
              <a:t>%</a:t>
            </a:r>
            <a:endParaRPr lang="zh-CN" altLang="en-US" sz="4000" dirty="0">
              <a:solidFill>
                <a:schemeClr val="bg1"/>
              </a:solidFill>
              <a:latin typeface="+mj-lt"/>
            </a:endParaRPr>
          </a:p>
        </p:txBody>
      </p:sp>
      <p:sp>
        <p:nvSpPr>
          <p:cNvPr id="50" name="文本框 49"/>
          <p:cNvSpPr txBox="1"/>
          <p:nvPr/>
        </p:nvSpPr>
        <p:spPr>
          <a:xfrm>
            <a:off x="9605136" y="2297275"/>
            <a:ext cx="1625302" cy="338554"/>
          </a:xfrm>
          <a:prstGeom prst="rect">
            <a:avLst/>
          </a:prstGeom>
          <a:noFill/>
        </p:spPr>
        <p:txBody>
          <a:bodyPr wrap="square" rtlCol="0">
            <a:spAutoFit/>
          </a:bodyPr>
          <a:lstStyle/>
          <a:p>
            <a:r>
              <a:rPr lang="zh-CN" altLang="en-US" sz="1600" dirty="0">
                <a:solidFill>
                  <a:schemeClr val="bg1"/>
                </a:solidFill>
                <a:latin typeface="+mj-ea"/>
                <a:ea typeface="+mj-ea"/>
              </a:rPr>
              <a:t>此处输入标题</a:t>
            </a:r>
            <a:endParaRPr lang="zh-CN" altLang="en-US" sz="1600" dirty="0">
              <a:solidFill>
                <a:schemeClr val="bg1"/>
              </a:solidFill>
              <a:latin typeface="+mj-ea"/>
              <a:ea typeface="+mj-ea"/>
            </a:endParaRPr>
          </a:p>
        </p:txBody>
      </p:sp>
      <p:sp>
        <p:nvSpPr>
          <p:cNvPr id="51" name="矩形 50"/>
          <p:cNvSpPr/>
          <p:nvPr/>
        </p:nvSpPr>
        <p:spPr>
          <a:xfrm>
            <a:off x="9085941" y="1789133"/>
            <a:ext cx="2018730" cy="1345820"/>
          </a:xfrm>
          <a:prstGeom prst="rect">
            <a:avLst/>
          </a:prstGeom>
          <a:solidFill>
            <a:srgbClr val="A6A6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A6A6A6"/>
              </a:solidFill>
            </a:endParaRPr>
          </a:p>
        </p:txBody>
      </p:sp>
      <p:sp>
        <p:nvSpPr>
          <p:cNvPr id="52" name="文本框 51"/>
          <p:cNvSpPr txBox="1"/>
          <p:nvPr/>
        </p:nvSpPr>
        <p:spPr>
          <a:xfrm>
            <a:off x="5557929" y="4324103"/>
            <a:ext cx="904415" cy="646331"/>
          </a:xfrm>
          <a:prstGeom prst="rect">
            <a:avLst/>
          </a:prstGeom>
          <a:noFill/>
        </p:spPr>
        <p:txBody>
          <a:bodyPr wrap="none" rtlCol="0">
            <a:spAutoFit/>
          </a:bodyPr>
          <a:lstStyle/>
          <a:p>
            <a:r>
              <a:rPr lang="en-US" altLang="zh-CN" sz="3600" dirty="0">
                <a:solidFill>
                  <a:schemeClr val="bg1"/>
                </a:solidFill>
                <a:latin typeface="+mj-lt"/>
              </a:rPr>
              <a:t>10</a:t>
            </a:r>
            <a:r>
              <a:rPr lang="en-US" altLang="zh-CN" sz="2000" dirty="0">
                <a:solidFill>
                  <a:schemeClr val="bg1"/>
                </a:solidFill>
                <a:latin typeface="+mj-lt"/>
              </a:rPr>
              <a:t>%</a:t>
            </a:r>
            <a:endParaRPr lang="zh-CN" altLang="en-US" sz="5400" dirty="0">
              <a:solidFill>
                <a:schemeClr val="bg1"/>
              </a:solidFill>
              <a:latin typeface="+mj-lt"/>
            </a:endParaRPr>
          </a:p>
        </p:txBody>
      </p:sp>
      <p:sp>
        <p:nvSpPr>
          <p:cNvPr id="53" name="文本框 52"/>
          <p:cNvSpPr txBox="1"/>
          <p:nvPr/>
        </p:nvSpPr>
        <p:spPr>
          <a:xfrm>
            <a:off x="5485092" y="3317133"/>
            <a:ext cx="6573453" cy="3741665"/>
          </a:xfrm>
          <a:prstGeom prst="rect">
            <a:avLst/>
          </a:prstGeom>
          <a:noFill/>
        </p:spPr>
        <p:txBody>
          <a:bodyPr wrap="square" rtlCol="0">
            <a:spAutoFit/>
          </a:bodyPr>
          <a:lstStyle/>
          <a:p>
            <a:pPr>
              <a:lnSpc>
                <a:spcPct val="150000"/>
              </a:lnSpc>
            </a:pPr>
            <a:r>
              <a:rPr lang="zh-CN" altLang="en-US" sz="2000" dirty="0" smtClean="0">
                <a:latin typeface="华文楷体" panose="02010600040101010101" charset="-122"/>
                <a:ea typeface="华文楷体" panose="02010600040101010101" charset="-122"/>
              </a:rPr>
              <a:t>①初始阶段（第</a:t>
            </a:r>
            <a:r>
              <a:rPr lang="en-US" altLang="en-US" sz="2000" dirty="0" smtClean="0">
                <a:latin typeface="华文楷体" panose="02010600040101010101" charset="-122"/>
                <a:ea typeface="华文楷体" panose="02010600040101010101" charset="-122"/>
              </a:rPr>
              <a:t>1</a:t>
            </a:r>
            <a:r>
              <a:rPr lang="zh-CN" altLang="en-US" sz="2000" dirty="0" smtClean="0">
                <a:latin typeface="华文楷体" panose="02010600040101010101" charset="-122"/>
                <a:ea typeface="华文楷体" panose="02010600040101010101" charset="-122"/>
              </a:rPr>
              <a:t>年）：公司注册资金</a:t>
            </a:r>
            <a:r>
              <a:rPr lang="en-US" altLang="en-US" sz="2000" dirty="0" smtClean="0">
                <a:latin typeface="华文楷体" panose="02010600040101010101" charset="-122"/>
                <a:ea typeface="华文楷体" panose="02010600040101010101" charset="-122"/>
              </a:rPr>
              <a:t>200</a:t>
            </a:r>
            <a:r>
              <a:rPr lang="zh-CN" altLang="en-US" sz="2000" dirty="0" smtClean="0">
                <a:latin typeface="华文楷体" panose="02010600040101010101" charset="-122"/>
                <a:ea typeface="华文楷体" panose="02010600040101010101" charset="-122"/>
              </a:rPr>
              <a:t>万元，创始人团队</a:t>
            </a:r>
            <a:r>
              <a:rPr lang="en-US" altLang="en-US" sz="2000" dirty="0" smtClean="0">
                <a:latin typeface="华文楷体" panose="02010600040101010101" charset="-122"/>
                <a:ea typeface="华文楷体" panose="02010600040101010101" charset="-122"/>
              </a:rPr>
              <a:t>100%</a:t>
            </a:r>
            <a:r>
              <a:rPr lang="zh-CN" altLang="en-US" sz="2000" dirty="0" smtClean="0">
                <a:latin typeface="华文楷体" panose="02010600040101010101" charset="-122"/>
                <a:ea typeface="华文楷体" panose="02010600040101010101" charset="-122"/>
              </a:rPr>
              <a:t>享有公司股权。        </a:t>
            </a:r>
            <a:endParaRPr lang="en-US" altLang="zh-CN" sz="2000" dirty="0" smtClean="0">
              <a:latin typeface="华文楷体" panose="02010600040101010101" charset="-122"/>
              <a:ea typeface="华文楷体" panose="02010600040101010101" charset="-122"/>
            </a:endParaRPr>
          </a:p>
          <a:p>
            <a:pPr>
              <a:lnSpc>
                <a:spcPct val="150000"/>
              </a:lnSpc>
            </a:pPr>
            <a:r>
              <a:rPr lang="zh-CN" altLang="en-US" sz="2000" dirty="0" smtClean="0">
                <a:latin typeface="华文楷体" panose="02010600040101010101" charset="-122"/>
                <a:ea typeface="华文楷体" panose="02010600040101010101" charset="-122"/>
              </a:rPr>
              <a:t>②发展阶段（</a:t>
            </a:r>
            <a:r>
              <a:rPr lang="en-US" altLang="en-US" sz="2000" dirty="0" smtClean="0">
                <a:latin typeface="华文楷体" panose="02010600040101010101" charset="-122"/>
                <a:ea typeface="华文楷体" panose="02010600040101010101" charset="-122"/>
              </a:rPr>
              <a:t>1</a:t>
            </a:r>
            <a:r>
              <a:rPr lang="zh-CN" altLang="en-US" sz="2000" dirty="0" smtClean="0">
                <a:latin typeface="华文楷体" panose="02010600040101010101" charset="-122"/>
                <a:ea typeface="华文楷体" panose="02010600040101010101" charset="-122"/>
              </a:rPr>
              <a:t>年以上）：由于初创公司没有股价，根据财务分析中未来</a:t>
            </a:r>
            <a:r>
              <a:rPr lang="en-US" altLang="en-US" sz="2000" dirty="0" smtClean="0">
                <a:latin typeface="华文楷体" panose="02010600040101010101" charset="-122"/>
                <a:ea typeface="华文楷体" panose="02010600040101010101" charset="-122"/>
              </a:rPr>
              <a:t>12</a:t>
            </a:r>
            <a:r>
              <a:rPr lang="zh-CN" altLang="en-US" sz="2000" dirty="0" smtClean="0">
                <a:latin typeface="华文楷体" panose="02010600040101010101" charset="-122"/>
                <a:ea typeface="华文楷体" panose="02010600040101010101" charset="-122"/>
              </a:rPr>
              <a:t>个月的利润预测，鹰眼无人机科技有限公司估值约为</a:t>
            </a:r>
            <a:r>
              <a:rPr lang="en-US" altLang="en-US" sz="2000" dirty="0" smtClean="0">
                <a:latin typeface="华文楷体" panose="02010600040101010101" charset="-122"/>
                <a:ea typeface="华文楷体" panose="02010600040101010101" charset="-122"/>
              </a:rPr>
              <a:t>1000</a:t>
            </a:r>
            <a:r>
              <a:rPr lang="zh-CN" altLang="en-US" sz="2000" dirty="0" smtClean="0">
                <a:latin typeface="华文楷体" panose="02010600040101010101" charset="-122"/>
                <a:ea typeface="华文楷体" panose="02010600040101010101" charset="-122"/>
              </a:rPr>
              <a:t>万元，计划分阶段（具体情况具体分析）寻求天使投资人获得融资，并按公司投前估值给予相应股份，可根据实际情况与</a:t>
            </a:r>
            <a:r>
              <a:rPr lang="en-US" altLang="en-US" sz="2000" dirty="0" smtClean="0">
                <a:latin typeface="华文楷体" panose="02010600040101010101" charset="-122"/>
                <a:ea typeface="华文楷体" panose="02010600040101010101" charset="-122"/>
              </a:rPr>
              <a:t>A</a:t>
            </a:r>
            <a:r>
              <a:rPr lang="zh-CN" altLang="en-US" sz="2000" dirty="0" smtClean="0">
                <a:latin typeface="华文楷体" panose="02010600040101010101" charset="-122"/>
                <a:ea typeface="华文楷体" panose="02010600040101010101" charset="-122"/>
              </a:rPr>
              <a:t>轮或</a:t>
            </a:r>
            <a:r>
              <a:rPr lang="en-US" altLang="en-US" sz="2000" dirty="0" smtClean="0">
                <a:latin typeface="华文楷体" panose="02010600040101010101" charset="-122"/>
                <a:ea typeface="华文楷体" panose="02010600040101010101" charset="-122"/>
              </a:rPr>
              <a:t>B</a:t>
            </a:r>
            <a:r>
              <a:rPr lang="zh-CN" altLang="en-US" sz="2000" dirty="0" smtClean="0">
                <a:latin typeface="华文楷体" panose="02010600040101010101" charset="-122"/>
                <a:ea typeface="华文楷体" panose="02010600040101010101" charset="-122"/>
              </a:rPr>
              <a:t>轮投资人商定期权池。</a:t>
            </a:r>
            <a:endParaRPr lang="zh-CN" altLang="en-US" sz="2000" dirty="0" smtClean="0">
              <a:latin typeface="华文楷体" panose="02010600040101010101" charset="-122"/>
              <a:ea typeface="华文楷体" panose="02010600040101010101" charset="-122"/>
            </a:endParaRPr>
          </a:p>
        </p:txBody>
      </p:sp>
      <p:grpSp>
        <p:nvGrpSpPr>
          <p:cNvPr id="4" name="组合 23"/>
          <p:cNvGrpSpPr/>
          <p:nvPr/>
        </p:nvGrpSpPr>
        <p:grpSpPr>
          <a:xfrm>
            <a:off x="6584251" y="1767394"/>
            <a:ext cx="2187568" cy="1353176"/>
            <a:chOff x="8703363" y="3842961"/>
            <a:chExt cx="2787702" cy="2179097"/>
          </a:xfrm>
        </p:grpSpPr>
        <p:grpSp>
          <p:nvGrpSpPr>
            <p:cNvPr id="5" name="组合 22"/>
            <p:cNvGrpSpPr/>
            <p:nvPr/>
          </p:nvGrpSpPr>
          <p:grpSpPr>
            <a:xfrm>
              <a:off x="8703363" y="3842961"/>
              <a:ext cx="2787702" cy="2179097"/>
              <a:chOff x="8703363" y="3813933"/>
              <a:chExt cx="2787702" cy="2179097"/>
            </a:xfrm>
          </p:grpSpPr>
          <p:sp>
            <p:nvSpPr>
              <p:cNvPr id="47" name="矩形 46"/>
              <p:cNvSpPr/>
              <p:nvPr/>
            </p:nvSpPr>
            <p:spPr>
              <a:xfrm>
                <a:off x="8703363" y="3813933"/>
                <a:ext cx="2787702" cy="2179097"/>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56" name="文本框 55"/>
              <p:cNvSpPr txBox="1"/>
              <p:nvPr/>
            </p:nvSpPr>
            <p:spPr>
              <a:xfrm>
                <a:off x="8929078" y="4094341"/>
                <a:ext cx="1180786" cy="842571"/>
              </a:xfrm>
              <a:prstGeom prst="rect">
                <a:avLst/>
              </a:prstGeom>
              <a:noFill/>
            </p:spPr>
            <p:txBody>
              <a:bodyPr wrap="square" rtlCol="0">
                <a:spAutoFit/>
              </a:bodyPr>
              <a:lstStyle/>
              <a:p>
                <a:r>
                  <a:rPr lang="en-US" altLang="zh-CN" sz="2800" dirty="0" smtClean="0">
                    <a:solidFill>
                      <a:schemeClr val="bg1"/>
                    </a:solidFill>
                    <a:latin typeface="+mj-lt"/>
                    <a:ea typeface="汉仪旗黑X1-55W" panose="00020600040101010101" pitchFamily="18" charset="-122"/>
                  </a:rPr>
                  <a:t>0</a:t>
                </a:r>
                <a:r>
                  <a:rPr lang="en-US" altLang="zh-CN" sz="2800" dirty="0" smtClean="0">
                    <a:solidFill>
                      <a:schemeClr val="bg1"/>
                    </a:solidFill>
                    <a:latin typeface="+mj-lt"/>
                    <a:ea typeface="汉仪旗黑X1-55W" panose="00020600040101010101" pitchFamily="18" charset="-122"/>
                  </a:rPr>
                  <a:t>%</a:t>
                </a:r>
                <a:endParaRPr lang="zh-CN" altLang="en-US" sz="2800" dirty="0">
                  <a:solidFill>
                    <a:schemeClr val="bg1"/>
                  </a:solidFill>
                  <a:latin typeface="+mj-lt"/>
                  <a:ea typeface="汉仪旗黑X1-55W" panose="00020600040101010101" pitchFamily="18" charset="-122"/>
                </a:endParaRPr>
              </a:p>
            </p:txBody>
          </p:sp>
        </p:grpSp>
        <p:sp>
          <p:nvSpPr>
            <p:cNvPr id="58" name="文本框 57"/>
            <p:cNvSpPr txBox="1"/>
            <p:nvPr/>
          </p:nvSpPr>
          <p:spPr>
            <a:xfrm>
              <a:off x="8884541" y="5231901"/>
              <a:ext cx="1625302" cy="545193"/>
            </a:xfrm>
            <a:prstGeom prst="rect">
              <a:avLst/>
            </a:prstGeom>
            <a:noFill/>
          </p:spPr>
          <p:txBody>
            <a:bodyPr wrap="square" rtlCol="0">
              <a:spAutoFit/>
            </a:bodyPr>
            <a:lstStyle/>
            <a:p>
              <a:endParaRPr lang="zh-CN" altLang="en-US" sz="1600" dirty="0">
                <a:solidFill>
                  <a:schemeClr val="bg1"/>
                </a:solidFill>
                <a:latin typeface="+mj-ea"/>
                <a:ea typeface="+mj-ea"/>
              </a:endParaRPr>
            </a:p>
          </p:txBody>
        </p:sp>
      </p:grpSp>
      <p:sp>
        <p:nvSpPr>
          <p:cNvPr id="61" name="文本框 60"/>
          <p:cNvSpPr txBox="1"/>
          <p:nvPr/>
        </p:nvSpPr>
        <p:spPr>
          <a:xfrm>
            <a:off x="1663871" y="3396502"/>
            <a:ext cx="1925527" cy="646331"/>
          </a:xfrm>
          <a:prstGeom prst="rect">
            <a:avLst/>
          </a:prstGeom>
          <a:noFill/>
        </p:spPr>
        <p:txBody>
          <a:bodyPr wrap="none" rtlCol="0">
            <a:spAutoFit/>
          </a:bodyPr>
          <a:lstStyle/>
          <a:p>
            <a:r>
              <a:rPr lang="en-US" altLang="zh-CN" sz="3600" dirty="0" smtClean="0">
                <a:solidFill>
                  <a:srgbClr val="0C3D65"/>
                </a:solidFill>
                <a:latin typeface="+mj-lt"/>
              </a:rPr>
              <a:t>1000 </a:t>
            </a:r>
            <a:r>
              <a:rPr lang="en-US" altLang="zh-CN" sz="3600" dirty="0">
                <a:solidFill>
                  <a:srgbClr val="0C3D65"/>
                </a:solidFill>
                <a:latin typeface="+mj-lt"/>
              </a:rPr>
              <a:t>W</a:t>
            </a:r>
            <a:endParaRPr lang="zh-CN" altLang="en-US" sz="3600" dirty="0">
              <a:solidFill>
                <a:srgbClr val="0C3D65"/>
              </a:solidFill>
              <a:latin typeface="+mj-lt"/>
            </a:endParaRPr>
          </a:p>
        </p:txBody>
      </p:sp>
      <p:sp>
        <p:nvSpPr>
          <p:cNvPr id="25" name="文本框 24"/>
          <p:cNvSpPr txBox="1"/>
          <p:nvPr/>
        </p:nvSpPr>
        <p:spPr>
          <a:xfrm>
            <a:off x="555398" y="341079"/>
            <a:ext cx="1752373" cy="523220"/>
          </a:xfrm>
          <a:prstGeom prst="rect">
            <a:avLst/>
          </a:prstGeom>
          <a:noFill/>
        </p:spPr>
        <p:txBody>
          <a:bodyPr wrap="square" rtlCol="0">
            <a:spAutoFit/>
          </a:bodyPr>
          <a:lstStyle/>
          <a:p>
            <a:r>
              <a:rPr lang="zh-CN" altLang="en-US" sz="2800" dirty="0">
                <a:latin typeface="+mj-ea"/>
                <a:ea typeface="+mj-ea"/>
              </a:rPr>
              <a:t>股权结构</a:t>
            </a:r>
            <a:endParaRPr lang="zh-CN" altLang="en-US" sz="2800" dirty="0">
              <a:latin typeface="+mj-ea"/>
              <a:ea typeface="+mj-ea"/>
            </a:endParaRPr>
          </a:p>
        </p:txBody>
      </p:sp>
      <p:sp>
        <p:nvSpPr>
          <p:cNvPr id="26" name="文本框 43"/>
          <p:cNvSpPr txBox="1"/>
          <p:nvPr/>
        </p:nvSpPr>
        <p:spPr>
          <a:xfrm>
            <a:off x="9262020" y="1992123"/>
            <a:ext cx="715260" cy="523220"/>
          </a:xfrm>
          <a:prstGeom prst="rect">
            <a:avLst/>
          </a:prstGeom>
          <a:noFill/>
        </p:spPr>
        <p:txBody>
          <a:bodyPr wrap="none" rtlCol="0">
            <a:spAutoFit/>
          </a:bodyPr>
          <a:lstStyle/>
          <a:p>
            <a:r>
              <a:rPr lang="en-US" altLang="zh-CN" sz="2800" dirty="0" smtClean="0">
                <a:solidFill>
                  <a:schemeClr val="bg1"/>
                </a:solidFill>
                <a:latin typeface="+mj-lt"/>
              </a:rPr>
              <a:t>0</a:t>
            </a:r>
            <a:r>
              <a:rPr lang="en-US" altLang="zh-CN" sz="2800" dirty="0" smtClean="0">
                <a:solidFill>
                  <a:schemeClr val="bg1"/>
                </a:solidFill>
                <a:latin typeface="+mj-lt"/>
              </a:rPr>
              <a:t>%</a:t>
            </a:r>
            <a:endParaRPr lang="zh-CN" altLang="en-US" sz="4400" dirty="0">
              <a:solidFill>
                <a:schemeClr val="bg1"/>
              </a:solidFill>
              <a:latin typeface="+mj-lt"/>
            </a:endParaRPr>
          </a:p>
        </p:txBody>
      </p:sp>
      <p:sp>
        <p:nvSpPr>
          <p:cNvPr id="29" name="文本框 44"/>
          <p:cNvSpPr txBox="1"/>
          <p:nvPr/>
        </p:nvSpPr>
        <p:spPr>
          <a:xfrm>
            <a:off x="9238769" y="2556283"/>
            <a:ext cx="1424974" cy="461665"/>
          </a:xfrm>
          <a:prstGeom prst="rect">
            <a:avLst/>
          </a:prstGeom>
          <a:noFill/>
        </p:spPr>
        <p:txBody>
          <a:bodyPr wrap="square" rtlCol="0">
            <a:spAutoFit/>
          </a:bodyPr>
          <a:lstStyle/>
          <a:p>
            <a:r>
              <a:rPr lang="zh-CN" altLang="en-US" sz="2400" dirty="0" smtClean="0">
                <a:solidFill>
                  <a:schemeClr val="bg1"/>
                </a:solidFill>
                <a:latin typeface="+mj-ea"/>
                <a:ea typeface="+mj-ea"/>
              </a:rPr>
              <a:t>投资人</a:t>
            </a:r>
            <a:endParaRPr lang="zh-CN" altLang="en-US" sz="2400" dirty="0">
              <a:solidFill>
                <a:schemeClr val="bg1"/>
              </a:solidFill>
              <a:latin typeface="+mj-ea"/>
              <a:ea typeface="+mj-ea"/>
            </a:endParaRPr>
          </a:p>
        </p:txBody>
      </p:sp>
      <p:sp>
        <p:nvSpPr>
          <p:cNvPr id="32" name="文本框 44"/>
          <p:cNvSpPr txBox="1"/>
          <p:nvPr/>
        </p:nvSpPr>
        <p:spPr>
          <a:xfrm>
            <a:off x="6751775" y="2516088"/>
            <a:ext cx="1424974" cy="461665"/>
          </a:xfrm>
          <a:prstGeom prst="rect">
            <a:avLst/>
          </a:prstGeom>
          <a:noFill/>
        </p:spPr>
        <p:txBody>
          <a:bodyPr wrap="square" rtlCol="0">
            <a:spAutoFit/>
          </a:bodyPr>
          <a:lstStyle/>
          <a:p>
            <a:r>
              <a:rPr lang="zh-CN" altLang="en-US" sz="2400" dirty="0" smtClean="0">
                <a:solidFill>
                  <a:schemeClr val="bg1"/>
                </a:solidFill>
                <a:latin typeface="+mj-ea"/>
                <a:ea typeface="+mj-ea"/>
              </a:rPr>
              <a:t>合伙人</a:t>
            </a:r>
            <a:endParaRPr lang="zh-CN" altLang="en-US" sz="2400" dirty="0">
              <a:solidFill>
                <a:schemeClr val="bg1"/>
              </a:solidFill>
              <a:latin typeface="+mj-ea"/>
              <a:ea typeface="+mj-ea"/>
            </a:endParaRPr>
          </a:p>
        </p:txBody>
      </p:sp>
      <p:sp>
        <p:nvSpPr>
          <p:cNvPr id="23" name="文本框 5"/>
          <p:cNvSpPr txBox="1"/>
          <p:nvPr/>
        </p:nvSpPr>
        <p:spPr>
          <a:xfrm>
            <a:off x="2326426" y="417148"/>
            <a:ext cx="2933225" cy="400110"/>
          </a:xfrm>
          <a:prstGeom prst="rect">
            <a:avLst/>
          </a:prstGeom>
          <a:noFill/>
        </p:spPr>
        <p:txBody>
          <a:bodyPr wrap="square" rtlCol="0">
            <a:spAutoFit/>
          </a:bodyPr>
          <a:lstStyle/>
          <a:p>
            <a:r>
              <a:rPr lang="en-US" altLang="zh-CN" sz="2000" dirty="0" smtClean="0">
                <a:solidFill>
                  <a:schemeClr val="tx1">
                    <a:lumMod val="75000"/>
                    <a:lumOff val="25000"/>
                  </a:schemeClr>
                </a:solidFill>
                <a:latin typeface="+mj-lt"/>
                <a:ea typeface="+mj-ea"/>
              </a:rPr>
              <a:t>Ownership Structure</a:t>
            </a:r>
            <a:endParaRPr lang="zh-CN" altLang="en-US" sz="2000" dirty="0">
              <a:solidFill>
                <a:schemeClr val="tx1">
                  <a:lumMod val="75000"/>
                  <a:lumOff val="25000"/>
                </a:schemeClr>
              </a:solidFill>
              <a:latin typeface="+mj-lt"/>
              <a:ea typeface="+mj-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70857" y="1364342"/>
            <a:ext cx="2520000" cy="3600000"/>
          </a:xfrm>
          <a:prstGeom prst="rect">
            <a:avLst/>
          </a:prstGeom>
          <a:solidFill>
            <a:schemeClr val="bg1"/>
          </a:solidFill>
          <a:ln>
            <a:noFill/>
          </a:ln>
          <a:effectLst>
            <a:outerShdw blurRad="63500" algn="ctr" rotWithShape="0">
              <a:srgbClr val="3B4141">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676673" y="4908500"/>
            <a:ext cx="1840651" cy="540000"/>
          </a:xfrm>
          <a:prstGeom prst="rect">
            <a:avLst/>
          </a:prstGeom>
          <a:solidFill>
            <a:srgbClr val="0C3D65"/>
          </a:solidFill>
          <a:ln>
            <a:noFill/>
          </a:ln>
          <a:effectLst>
            <a:outerShdw blurRad="50800" dist="38100" dir="2700000" algn="tl" rotWithShape="0">
              <a:srgbClr val="0C3D65">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36347" y="4993834"/>
            <a:ext cx="1521303" cy="369332"/>
          </a:xfrm>
          <a:prstGeom prst="rect">
            <a:avLst/>
          </a:prstGeom>
          <a:noFill/>
        </p:spPr>
        <p:txBody>
          <a:bodyPr wrap="square" rtlCol="0">
            <a:spAutoFit/>
          </a:bodyPr>
          <a:lstStyle/>
          <a:p>
            <a:pPr algn="ctr"/>
            <a:r>
              <a:rPr lang="en-US" altLang="zh-CN" dirty="0">
                <a:solidFill>
                  <a:schemeClr val="bg1">
                    <a:lumMod val="95000"/>
                  </a:schemeClr>
                </a:solidFill>
                <a:latin typeface="+mj-lt"/>
                <a:ea typeface="汉仪旗黑X1-55W" panose="00020600040101010101" pitchFamily="18" charset="-122"/>
              </a:rPr>
              <a:t>STEP 01</a:t>
            </a:r>
            <a:endParaRPr lang="zh-CN" altLang="en-US" dirty="0">
              <a:solidFill>
                <a:schemeClr val="bg1">
                  <a:lumMod val="95000"/>
                </a:schemeClr>
              </a:solidFill>
              <a:latin typeface="+mj-lt"/>
              <a:ea typeface="汉仪旗黑X1-55W" panose="00020600040101010101" pitchFamily="18" charset="-122"/>
            </a:endParaRPr>
          </a:p>
        </p:txBody>
      </p:sp>
      <p:sp>
        <p:nvSpPr>
          <p:cNvPr id="36" name="矩形 35"/>
          <p:cNvSpPr/>
          <p:nvPr/>
        </p:nvSpPr>
        <p:spPr>
          <a:xfrm>
            <a:off x="4302898" y="1814765"/>
            <a:ext cx="2520000" cy="3600000"/>
          </a:xfrm>
          <a:prstGeom prst="rect">
            <a:avLst/>
          </a:prstGeom>
          <a:solidFill>
            <a:schemeClr val="bg1"/>
          </a:solidFill>
          <a:ln>
            <a:noFill/>
          </a:ln>
          <a:effectLst>
            <a:outerShdw blurRad="63500" algn="ctr" rotWithShape="0">
              <a:srgbClr val="3B4141">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8358049" y="1248706"/>
            <a:ext cx="2520000" cy="3600000"/>
          </a:xfrm>
          <a:prstGeom prst="rect">
            <a:avLst/>
          </a:prstGeom>
          <a:solidFill>
            <a:schemeClr val="bg1"/>
          </a:solidFill>
          <a:ln>
            <a:noFill/>
          </a:ln>
          <a:effectLst>
            <a:outerShdw blurRad="63500" algn="ctr" rotWithShape="0">
              <a:srgbClr val="3B4141">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8930633" y="4995586"/>
            <a:ext cx="1840651" cy="540000"/>
          </a:xfrm>
          <a:prstGeom prst="rect">
            <a:avLst/>
          </a:prstGeom>
          <a:solidFill>
            <a:srgbClr val="0C3D65"/>
          </a:solidFill>
          <a:ln>
            <a:noFill/>
          </a:ln>
          <a:effectLst>
            <a:outerShdw blurRad="50800" dist="38100" dir="2700000" algn="tl" rotWithShape="0">
              <a:srgbClr val="0C3D65">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9090307" y="5080920"/>
            <a:ext cx="1521303" cy="369332"/>
          </a:xfrm>
          <a:prstGeom prst="rect">
            <a:avLst/>
          </a:prstGeom>
          <a:noFill/>
        </p:spPr>
        <p:txBody>
          <a:bodyPr wrap="square" rtlCol="0">
            <a:spAutoFit/>
          </a:bodyPr>
          <a:lstStyle/>
          <a:p>
            <a:pPr algn="ctr"/>
            <a:r>
              <a:rPr lang="en-US" altLang="zh-CN" dirty="0">
                <a:solidFill>
                  <a:schemeClr val="bg1">
                    <a:lumMod val="95000"/>
                  </a:schemeClr>
                </a:solidFill>
                <a:latin typeface="+mj-lt"/>
                <a:ea typeface="汉仪旗黑X1-55W" panose="00020600040101010101" pitchFamily="18" charset="-122"/>
              </a:rPr>
              <a:t>STEP 03</a:t>
            </a:r>
            <a:endParaRPr lang="zh-CN" altLang="en-US" dirty="0">
              <a:solidFill>
                <a:schemeClr val="bg1">
                  <a:lumMod val="95000"/>
                </a:schemeClr>
              </a:solidFill>
              <a:latin typeface="+mj-lt"/>
              <a:ea typeface="汉仪旗黑X1-55W" panose="00020600040101010101" pitchFamily="18" charset="-122"/>
            </a:endParaRPr>
          </a:p>
        </p:txBody>
      </p:sp>
      <p:sp>
        <p:nvSpPr>
          <p:cNvPr id="47" name="矩形 46"/>
          <p:cNvSpPr/>
          <p:nvPr/>
        </p:nvSpPr>
        <p:spPr>
          <a:xfrm>
            <a:off x="5050792" y="1127536"/>
            <a:ext cx="1840651" cy="540000"/>
          </a:xfrm>
          <a:prstGeom prst="rect">
            <a:avLst/>
          </a:prstGeom>
          <a:solidFill>
            <a:srgbClr val="0C3D65"/>
          </a:solidFill>
          <a:ln>
            <a:noFill/>
          </a:ln>
          <a:effectLst>
            <a:outerShdw blurRad="50800" dist="38100" dir="2700000" algn="tl" rotWithShape="0">
              <a:srgbClr val="0C3D65">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5210466" y="1212870"/>
            <a:ext cx="1521303" cy="369332"/>
          </a:xfrm>
          <a:prstGeom prst="rect">
            <a:avLst/>
          </a:prstGeom>
          <a:noFill/>
        </p:spPr>
        <p:txBody>
          <a:bodyPr wrap="square" rtlCol="0">
            <a:spAutoFit/>
          </a:bodyPr>
          <a:lstStyle/>
          <a:p>
            <a:pPr algn="ctr"/>
            <a:r>
              <a:rPr lang="en-US" altLang="zh-CN" dirty="0">
                <a:solidFill>
                  <a:schemeClr val="bg1">
                    <a:lumMod val="95000"/>
                  </a:schemeClr>
                </a:solidFill>
                <a:latin typeface="+mj-lt"/>
                <a:ea typeface="汉仪旗黑X1-55W" panose="00020600040101010101" pitchFamily="18" charset="-122"/>
              </a:rPr>
              <a:t>STEP 02</a:t>
            </a:r>
            <a:endParaRPr lang="zh-CN" altLang="en-US" dirty="0">
              <a:solidFill>
                <a:schemeClr val="bg1">
                  <a:lumMod val="95000"/>
                </a:schemeClr>
              </a:solidFill>
              <a:latin typeface="+mj-lt"/>
              <a:ea typeface="汉仪旗黑X1-55W" panose="00020600040101010101" pitchFamily="18" charset="-122"/>
            </a:endParaRPr>
          </a:p>
        </p:txBody>
      </p:sp>
      <p:sp>
        <p:nvSpPr>
          <p:cNvPr id="52" name="任意多边形: 形状 51"/>
          <p:cNvSpPr/>
          <p:nvPr/>
        </p:nvSpPr>
        <p:spPr>
          <a:xfrm>
            <a:off x="2635098" y="5481184"/>
            <a:ext cx="2225040" cy="394970"/>
          </a:xfrm>
          <a:custGeom>
            <a:avLst/>
            <a:gdLst>
              <a:gd name="connsiteX0" fmla="*/ 0 w 2903220"/>
              <a:gd name="connsiteY0" fmla="*/ 45720 h 320040"/>
              <a:gd name="connsiteX1" fmla="*/ 114300 w 2903220"/>
              <a:gd name="connsiteY1" fmla="*/ 320040 h 320040"/>
              <a:gd name="connsiteX2" fmla="*/ 2731770 w 2903220"/>
              <a:gd name="connsiteY2" fmla="*/ 308610 h 320040"/>
              <a:gd name="connsiteX3" fmla="*/ 2903220 w 2903220"/>
              <a:gd name="connsiteY3" fmla="*/ 0 h 320040"/>
              <a:gd name="connsiteX0-1" fmla="*/ 0 w 2903220"/>
              <a:gd name="connsiteY0-2" fmla="*/ 45720 h 331470"/>
              <a:gd name="connsiteX1-3" fmla="*/ 114300 w 2903220"/>
              <a:gd name="connsiteY1-4" fmla="*/ 320040 h 331470"/>
              <a:gd name="connsiteX2-5" fmla="*/ 1943100 w 2903220"/>
              <a:gd name="connsiteY2-6" fmla="*/ 331470 h 331470"/>
              <a:gd name="connsiteX3-7" fmla="*/ 2903220 w 2903220"/>
              <a:gd name="connsiteY3-8" fmla="*/ 0 h 331470"/>
              <a:gd name="connsiteX0-9" fmla="*/ 0 w 2263140"/>
              <a:gd name="connsiteY0-10" fmla="*/ 102870 h 388620"/>
              <a:gd name="connsiteX1-11" fmla="*/ 114300 w 2263140"/>
              <a:gd name="connsiteY1-12" fmla="*/ 377190 h 388620"/>
              <a:gd name="connsiteX2-13" fmla="*/ 1943100 w 2263140"/>
              <a:gd name="connsiteY2-14" fmla="*/ 388620 h 388620"/>
              <a:gd name="connsiteX3-15" fmla="*/ 2263140 w 2263140"/>
              <a:gd name="connsiteY3-16" fmla="*/ 0 h 388620"/>
              <a:gd name="connsiteX0-17" fmla="*/ 0 w 2225040"/>
              <a:gd name="connsiteY0-18" fmla="*/ 220345 h 388620"/>
              <a:gd name="connsiteX1-19" fmla="*/ 76200 w 2225040"/>
              <a:gd name="connsiteY1-20" fmla="*/ 377190 h 388620"/>
              <a:gd name="connsiteX2-21" fmla="*/ 1905000 w 2225040"/>
              <a:gd name="connsiteY2-22" fmla="*/ 388620 h 388620"/>
              <a:gd name="connsiteX3-23" fmla="*/ 2225040 w 2225040"/>
              <a:gd name="connsiteY3-24" fmla="*/ 0 h 388620"/>
              <a:gd name="connsiteX0-25" fmla="*/ 0 w 2225040"/>
              <a:gd name="connsiteY0-26" fmla="*/ 220345 h 394123"/>
              <a:gd name="connsiteX1-27" fmla="*/ 76200 w 2225040"/>
              <a:gd name="connsiteY1-28" fmla="*/ 394123 h 394123"/>
              <a:gd name="connsiteX2-29" fmla="*/ 1905000 w 2225040"/>
              <a:gd name="connsiteY2-30" fmla="*/ 388620 h 394123"/>
              <a:gd name="connsiteX3-31" fmla="*/ 2225040 w 2225040"/>
              <a:gd name="connsiteY3-32" fmla="*/ 0 h 394123"/>
              <a:gd name="connsiteX0-33" fmla="*/ 0 w 2225040"/>
              <a:gd name="connsiteY0-34" fmla="*/ 220345 h 399203"/>
              <a:gd name="connsiteX1-35" fmla="*/ 76200 w 2225040"/>
              <a:gd name="connsiteY1-36" fmla="*/ 394123 h 399203"/>
              <a:gd name="connsiteX2-37" fmla="*/ 1905000 w 2225040"/>
              <a:gd name="connsiteY2-38" fmla="*/ 399203 h 399203"/>
              <a:gd name="connsiteX3-39" fmla="*/ 2225040 w 2225040"/>
              <a:gd name="connsiteY3-40" fmla="*/ 0 h 399203"/>
              <a:gd name="connsiteX0-41" fmla="*/ 0 w 2225040"/>
              <a:gd name="connsiteY0-42" fmla="*/ 220345 h 394970"/>
              <a:gd name="connsiteX1-43" fmla="*/ 76200 w 2225040"/>
              <a:gd name="connsiteY1-44" fmla="*/ 394123 h 394970"/>
              <a:gd name="connsiteX2-45" fmla="*/ 1905000 w 2225040"/>
              <a:gd name="connsiteY2-46" fmla="*/ 394970 h 394970"/>
              <a:gd name="connsiteX3-47" fmla="*/ 2225040 w 2225040"/>
              <a:gd name="connsiteY3-48" fmla="*/ 0 h 394970"/>
            </a:gdLst>
            <a:ahLst/>
            <a:cxnLst>
              <a:cxn ang="0">
                <a:pos x="connsiteX0-1" y="connsiteY0-2"/>
              </a:cxn>
              <a:cxn ang="0">
                <a:pos x="connsiteX1-3" y="connsiteY1-4"/>
              </a:cxn>
              <a:cxn ang="0">
                <a:pos x="connsiteX2-5" y="connsiteY2-6"/>
              </a:cxn>
              <a:cxn ang="0">
                <a:pos x="connsiteX3-7" y="connsiteY3-8"/>
              </a:cxn>
            </a:cxnLst>
            <a:rect l="l" t="t" r="r" b="b"/>
            <a:pathLst>
              <a:path w="2225040" h="394970">
                <a:moveTo>
                  <a:pt x="0" y="220345"/>
                </a:moveTo>
                <a:lnTo>
                  <a:pt x="76200" y="394123"/>
                </a:lnTo>
                <a:lnTo>
                  <a:pt x="1905000" y="394970"/>
                </a:lnTo>
                <a:lnTo>
                  <a:pt x="2225040" y="0"/>
                </a:lnTo>
              </a:path>
            </a:pathLst>
          </a:custGeom>
          <a:noFill/>
          <a:ln w="19050">
            <a:solidFill>
              <a:srgbClr val="3B4141"/>
            </a:solidFill>
            <a:headEnd type="oval" w="sm" len="sm"/>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p:nvSpPr>
        <p:spPr>
          <a:xfrm flipV="1">
            <a:off x="6085982" y="754728"/>
            <a:ext cx="2225040" cy="394970"/>
          </a:xfrm>
          <a:custGeom>
            <a:avLst/>
            <a:gdLst>
              <a:gd name="connsiteX0" fmla="*/ 0 w 2903220"/>
              <a:gd name="connsiteY0" fmla="*/ 45720 h 320040"/>
              <a:gd name="connsiteX1" fmla="*/ 114300 w 2903220"/>
              <a:gd name="connsiteY1" fmla="*/ 320040 h 320040"/>
              <a:gd name="connsiteX2" fmla="*/ 2731770 w 2903220"/>
              <a:gd name="connsiteY2" fmla="*/ 308610 h 320040"/>
              <a:gd name="connsiteX3" fmla="*/ 2903220 w 2903220"/>
              <a:gd name="connsiteY3" fmla="*/ 0 h 320040"/>
              <a:gd name="connsiteX0-1" fmla="*/ 0 w 2903220"/>
              <a:gd name="connsiteY0-2" fmla="*/ 45720 h 331470"/>
              <a:gd name="connsiteX1-3" fmla="*/ 114300 w 2903220"/>
              <a:gd name="connsiteY1-4" fmla="*/ 320040 h 331470"/>
              <a:gd name="connsiteX2-5" fmla="*/ 1943100 w 2903220"/>
              <a:gd name="connsiteY2-6" fmla="*/ 331470 h 331470"/>
              <a:gd name="connsiteX3-7" fmla="*/ 2903220 w 2903220"/>
              <a:gd name="connsiteY3-8" fmla="*/ 0 h 331470"/>
              <a:gd name="connsiteX0-9" fmla="*/ 0 w 2263140"/>
              <a:gd name="connsiteY0-10" fmla="*/ 102870 h 388620"/>
              <a:gd name="connsiteX1-11" fmla="*/ 114300 w 2263140"/>
              <a:gd name="connsiteY1-12" fmla="*/ 377190 h 388620"/>
              <a:gd name="connsiteX2-13" fmla="*/ 1943100 w 2263140"/>
              <a:gd name="connsiteY2-14" fmla="*/ 388620 h 388620"/>
              <a:gd name="connsiteX3-15" fmla="*/ 2263140 w 2263140"/>
              <a:gd name="connsiteY3-16" fmla="*/ 0 h 388620"/>
              <a:gd name="connsiteX0-17" fmla="*/ 0 w 2225040"/>
              <a:gd name="connsiteY0-18" fmla="*/ 220345 h 388620"/>
              <a:gd name="connsiteX1-19" fmla="*/ 76200 w 2225040"/>
              <a:gd name="connsiteY1-20" fmla="*/ 377190 h 388620"/>
              <a:gd name="connsiteX2-21" fmla="*/ 1905000 w 2225040"/>
              <a:gd name="connsiteY2-22" fmla="*/ 388620 h 388620"/>
              <a:gd name="connsiteX3-23" fmla="*/ 2225040 w 2225040"/>
              <a:gd name="connsiteY3-24" fmla="*/ 0 h 388620"/>
              <a:gd name="connsiteX0-25" fmla="*/ 0 w 2225040"/>
              <a:gd name="connsiteY0-26" fmla="*/ 220345 h 394123"/>
              <a:gd name="connsiteX1-27" fmla="*/ 76200 w 2225040"/>
              <a:gd name="connsiteY1-28" fmla="*/ 394123 h 394123"/>
              <a:gd name="connsiteX2-29" fmla="*/ 1905000 w 2225040"/>
              <a:gd name="connsiteY2-30" fmla="*/ 388620 h 394123"/>
              <a:gd name="connsiteX3-31" fmla="*/ 2225040 w 2225040"/>
              <a:gd name="connsiteY3-32" fmla="*/ 0 h 394123"/>
              <a:gd name="connsiteX0-33" fmla="*/ 0 w 2225040"/>
              <a:gd name="connsiteY0-34" fmla="*/ 220345 h 399203"/>
              <a:gd name="connsiteX1-35" fmla="*/ 76200 w 2225040"/>
              <a:gd name="connsiteY1-36" fmla="*/ 394123 h 399203"/>
              <a:gd name="connsiteX2-37" fmla="*/ 1905000 w 2225040"/>
              <a:gd name="connsiteY2-38" fmla="*/ 399203 h 399203"/>
              <a:gd name="connsiteX3-39" fmla="*/ 2225040 w 2225040"/>
              <a:gd name="connsiteY3-40" fmla="*/ 0 h 399203"/>
              <a:gd name="connsiteX0-41" fmla="*/ 0 w 2225040"/>
              <a:gd name="connsiteY0-42" fmla="*/ 220345 h 394970"/>
              <a:gd name="connsiteX1-43" fmla="*/ 76200 w 2225040"/>
              <a:gd name="connsiteY1-44" fmla="*/ 394123 h 394970"/>
              <a:gd name="connsiteX2-45" fmla="*/ 1905000 w 2225040"/>
              <a:gd name="connsiteY2-46" fmla="*/ 394970 h 394970"/>
              <a:gd name="connsiteX3-47" fmla="*/ 2225040 w 2225040"/>
              <a:gd name="connsiteY3-48" fmla="*/ 0 h 394970"/>
            </a:gdLst>
            <a:ahLst/>
            <a:cxnLst>
              <a:cxn ang="0">
                <a:pos x="connsiteX0-1" y="connsiteY0-2"/>
              </a:cxn>
              <a:cxn ang="0">
                <a:pos x="connsiteX1-3" y="connsiteY1-4"/>
              </a:cxn>
              <a:cxn ang="0">
                <a:pos x="connsiteX2-5" y="connsiteY2-6"/>
              </a:cxn>
              <a:cxn ang="0">
                <a:pos x="connsiteX3-7" y="connsiteY3-8"/>
              </a:cxn>
            </a:cxnLst>
            <a:rect l="l" t="t" r="r" b="b"/>
            <a:pathLst>
              <a:path w="2225040" h="394970">
                <a:moveTo>
                  <a:pt x="0" y="220345"/>
                </a:moveTo>
                <a:lnTo>
                  <a:pt x="76200" y="394123"/>
                </a:lnTo>
                <a:lnTo>
                  <a:pt x="1905000" y="394970"/>
                </a:lnTo>
                <a:lnTo>
                  <a:pt x="2225040" y="0"/>
                </a:lnTo>
              </a:path>
            </a:pathLst>
          </a:custGeom>
          <a:noFill/>
          <a:ln w="19050">
            <a:solidFill>
              <a:srgbClr val="3B4141"/>
            </a:solidFill>
            <a:headEnd type="oval" w="sm" len="sm"/>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957941" y="1398813"/>
            <a:ext cx="2409371" cy="3280000"/>
          </a:xfrm>
          <a:prstGeom prst="rect">
            <a:avLst/>
          </a:prstGeom>
          <a:noFill/>
        </p:spPr>
        <p:txBody>
          <a:bodyPr wrap="square" rtlCol="0">
            <a:spAutoFit/>
          </a:bodyPr>
          <a:lstStyle/>
          <a:p>
            <a:pPr>
              <a:lnSpc>
                <a:spcPct val="150000"/>
              </a:lnSpc>
            </a:pPr>
            <a:r>
              <a:rPr lang="zh-CN" altLang="en-US" sz="2000" dirty="0" smtClean="0">
                <a:latin typeface="华文楷体" panose="02010600040101010101" charset="-122"/>
                <a:ea typeface="华文楷体" panose="02010600040101010101" charset="-122"/>
              </a:rPr>
              <a:t>销售利润率是企业利润与销售额之间的比率。从上表数据可知，销售利润率在逐年提高，尤其在第三年呈现大幅度增长。</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p:txBody>
      </p:sp>
      <p:sp>
        <p:nvSpPr>
          <p:cNvPr id="34" name="文本框 33"/>
          <p:cNvSpPr txBox="1"/>
          <p:nvPr/>
        </p:nvSpPr>
        <p:spPr>
          <a:xfrm>
            <a:off x="802136" y="297537"/>
            <a:ext cx="1660537" cy="523220"/>
          </a:xfrm>
          <a:prstGeom prst="rect">
            <a:avLst/>
          </a:prstGeom>
          <a:noFill/>
        </p:spPr>
        <p:txBody>
          <a:bodyPr wrap="square" rtlCol="0">
            <a:spAutoFit/>
          </a:bodyPr>
          <a:lstStyle/>
          <a:p>
            <a:r>
              <a:rPr lang="zh-CN" altLang="en-US" sz="2800" dirty="0" smtClean="0">
                <a:latin typeface="+mj-ea"/>
                <a:ea typeface="+mj-ea"/>
              </a:rPr>
              <a:t>财务分析</a:t>
            </a:r>
            <a:endParaRPr lang="zh-CN" altLang="en-US" sz="2800" dirty="0">
              <a:latin typeface="+mj-ea"/>
              <a:ea typeface="+mj-ea"/>
            </a:endParaRPr>
          </a:p>
        </p:txBody>
      </p:sp>
      <p:sp>
        <p:nvSpPr>
          <p:cNvPr id="62" name="文本框 61"/>
          <p:cNvSpPr txBox="1"/>
          <p:nvPr/>
        </p:nvSpPr>
        <p:spPr>
          <a:xfrm>
            <a:off x="4285805" y="1732643"/>
            <a:ext cx="2566122" cy="3785652"/>
          </a:xfrm>
          <a:prstGeom prst="rect">
            <a:avLst/>
          </a:prstGeom>
          <a:noFill/>
        </p:spPr>
        <p:txBody>
          <a:bodyPr wrap="square" rtlCol="0">
            <a:spAutoFit/>
          </a:bodyPr>
          <a:lstStyle/>
          <a:p>
            <a:pPr>
              <a:lnSpc>
                <a:spcPct val="150000"/>
              </a:lnSpc>
            </a:pPr>
            <a:r>
              <a:rPr lang="zh-CN" altLang="en-US" sz="2000" dirty="0" smtClean="0">
                <a:latin typeface="华文楷体" panose="02010600040101010101" charset="-122"/>
                <a:ea typeface="华文楷体" panose="02010600040101010101" charset="-122"/>
              </a:rPr>
              <a:t>资产净利率是企业净利与平均资产总额的百分比。从上表数据可知，公司的资产净利率数值比较低，因此需要进一步分析各项资产的占用数额和周转速度。</a:t>
            </a:r>
            <a:endParaRPr lang="zh-CN" altLang="en-US" sz="2000" dirty="0">
              <a:latin typeface="华文楷体" panose="02010600040101010101" charset="-122"/>
              <a:ea typeface="华文楷体" panose="02010600040101010101" charset="-122"/>
            </a:endParaRPr>
          </a:p>
        </p:txBody>
      </p:sp>
      <p:sp>
        <p:nvSpPr>
          <p:cNvPr id="65" name="文本框 64"/>
          <p:cNvSpPr txBox="1"/>
          <p:nvPr/>
        </p:nvSpPr>
        <p:spPr>
          <a:xfrm>
            <a:off x="8358049" y="1326249"/>
            <a:ext cx="2519999" cy="3323987"/>
          </a:xfrm>
          <a:prstGeom prst="rect">
            <a:avLst/>
          </a:prstGeom>
          <a:noFill/>
        </p:spPr>
        <p:txBody>
          <a:bodyPr wrap="square" rtlCol="0">
            <a:spAutoFit/>
          </a:bodyPr>
          <a:lstStyle/>
          <a:p>
            <a:pPr>
              <a:lnSpc>
                <a:spcPct val="150000"/>
              </a:lnSpc>
            </a:pPr>
            <a:r>
              <a:rPr lang="zh-CN" altLang="en-US" sz="2000" dirty="0">
                <a:latin typeface="华文楷体" panose="02010600040101010101" charset="-122"/>
                <a:ea typeface="华文楷体" panose="02010600040101010101" charset="-122"/>
              </a:rPr>
              <a:t>销售毛利率是毛利占销售净值的百分比。从</a:t>
            </a:r>
            <a:r>
              <a:rPr lang="zh-CN" altLang="en-US" sz="2000" dirty="0" smtClean="0">
                <a:latin typeface="华文楷体" panose="02010600040101010101" charset="-122"/>
                <a:ea typeface="华文楷体" panose="02010600040101010101" charset="-122"/>
              </a:rPr>
              <a:t>上表数据可知，公司保持了比较良好的销售毛利率，表明了企业的发展呈现较好的趋势。</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p:cNvSpPr/>
          <p:nvPr/>
        </p:nvSpPr>
        <p:spPr>
          <a:xfrm flipH="1" flipV="1">
            <a:off x="5007780" y="0"/>
            <a:ext cx="7184220" cy="6858000"/>
          </a:xfrm>
          <a:custGeom>
            <a:avLst/>
            <a:gdLst>
              <a:gd name="connsiteX0" fmla="*/ 4384030 w 7184220"/>
              <a:gd name="connsiteY0" fmla="*/ 6858000 h 6858000"/>
              <a:gd name="connsiteX1" fmla="*/ 0 w 7184220"/>
              <a:gd name="connsiteY1" fmla="*/ 6858000 h 6858000"/>
              <a:gd name="connsiteX2" fmla="*/ 0 w 7184220"/>
              <a:gd name="connsiteY2" fmla="*/ 0 h 6858000"/>
              <a:gd name="connsiteX3" fmla="*/ 7184220 w 7184220"/>
              <a:gd name="connsiteY3" fmla="*/ 0 h 6858000"/>
            </a:gdLst>
            <a:ahLst/>
            <a:cxnLst>
              <a:cxn ang="0">
                <a:pos x="connsiteX0" y="connsiteY0"/>
              </a:cxn>
              <a:cxn ang="0">
                <a:pos x="connsiteX1" y="connsiteY1"/>
              </a:cxn>
              <a:cxn ang="0">
                <a:pos x="connsiteX2" y="connsiteY2"/>
              </a:cxn>
              <a:cxn ang="0">
                <a:pos x="connsiteX3" y="connsiteY3"/>
              </a:cxn>
            </a:cxnLst>
            <a:rect l="l" t="t" r="r" b="b"/>
            <a:pathLst>
              <a:path w="7184220" h="6858000">
                <a:moveTo>
                  <a:pt x="4384030" y="6858000"/>
                </a:moveTo>
                <a:lnTo>
                  <a:pt x="0" y="6858000"/>
                </a:lnTo>
                <a:lnTo>
                  <a:pt x="0" y="0"/>
                </a:lnTo>
                <a:lnTo>
                  <a:pt x="7184220" y="0"/>
                </a:lnTo>
                <a:close/>
              </a:path>
            </a:pathLst>
          </a:custGeom>
          <a:blipFill dpi="0" rotWithShape="0">
            <a:blip r:embed="rId1" cstate="print"/>
            <a:srcRect/>
            <a:stretch>
              <a:fillRect r="-43000"/>
            </a:stretch>
          </a:blipFill>
          <a:ln>
            <a:noFill/>
          </a:ln>
          <a:effectLst>
            <a:outerShdw blurRad="2540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p:nvSpPr>
        <p:spPr>
          <a:xfrm flipH="1" flipV="1">
            <a:off x="5007780" y="0"/>
            <a:ext cx="7184220" cy="6888776"/>
          </a:xfrm>
          <a:custGeom>
            <a:avLst/>
            <a:gdLst>
              <a:gd name="connsiteX0" fmla="*/ 4384030 w 7184220"/>
              <a:gd name="connsiteY0" fmla="*/ 6858000 h 6858000"/>
              <a:gd name="connsiteX1" fmla="*/ 0 w 7184220"/>
              <a:gd name="connsiteY1" fmla="*/ 6858000 h 6858000"/>
              <a:gd name="connsiteX2" fmla="*/ 0 w 7184220"/>
              <a:gd name="connsiteY2" fmla="*/ 0 h 6858000"/>
              <a:gd name="connsiteX3" fmla="*/ 7184220 w 7184220"/>
              <a:gd name="connsiteY3" fmla="*/ 0 h 6858000"/>
            </a:gdLst>
            <a:ahLst/>
            <a:cxnLst>
              <a:cxn ang="0">
                <a:pos x="connsiteX0" y="connsiteY0"/>
              </a:cxn>
              <a:cxn ang="0">
                <a:pos x="connsiteX1" y="connsiteY1"/>
              </a:cxn>
              <a:cxn ang="0">
                <a:pos x="connsiteX2" y="connsiteY2"/>
              </a:cxn>
              <a:cxn ang="0">
                <a:pos x="connsiteX3" y="connsiteY3"/>
              </a:cxn>
            </a:cxnLst>
            <a:rect l="l" t="t" r="r" b="b"/>
            <a:pathLst>
              <a:path w="7184220" h="6858000">
                <a:moveTo>
                  <a:pt x="4384030" y="6858000"/>
                </a:moveTo>
                <a:lnTo>
                  <a:pt x="0" y="6858000"/>
                </a:lnTo>
                <a:lnTo>
                  <a:pt x="0" y="0"/>
                </a:lnTo>
                <a:lnTo>
                  <a:pt x="7184220" y="0"/>
                </a:lnTo>
                <a:close/>
              </a:path>
            </a:pathLst>
          </a:custGeom>
          <a:gradFill flip="none" rotWithShape="1">
            <a:gsLst>
              <a:gs pos="100000">
                <a:srgbClr val="0C3D65">
                  <a:alpha val="90000"/>
                </a:srgbClr>
              </a:gs>
              <a:gs pos="0">
                <a:srgbClr val="001E32">
                  <a:alpha val="30000"/>
                </a:srgbClr>
              </a:gs>
            </a:gsLst>
            <a:lin ang="18900000" scaled="1"/>
            <a:tileRect/>
          </a:gradFill>
          <a:ln>
            <a:noFill/>
          </a:ln>
          <a:effectLst>
            <a:outerShdw blurRad="2540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文本框 17"/>
          <p:cNvSpPr txBox="1"/>
          <p:nvPr/>
        </p:nvSpPr>
        <p:spPr>
          <a:xfrm>
            <a:off x="1057641" y="1962575"/>
            <a:ext cx="4187415" cy="1198880"/>
          </a:xfrm>
          <a:prstGeom prst="rect">
            <a:avLst/>
          </a:prstGeom>
          <a:noFill/>
        </p:spPr>
        <p:txBody>
          <a:bodyPr wrap="square" rtlCol="0">
            <a:spAutoFit/>
          </a:bodyPr>
          <a:lstStyle/>
          <a:p>
            <a:pPr algn="dist"/>
            <a:r>
              <a:rPr lang="en-US" altLang="zh-CN" sz="7200" dirty="0">
                <a:solidFill>
                  <a:schemeClr val="bg1">
                    <a:lumMod val="85000"/>
                    <a:alpha val="55000"/>
                  </a:schemeClr>
                </a:solidFill>
                <a:latin typeface="+mj-lt"/>
                <a:ea typeface="汉仪旗黑X1-55W" panose="00020600040101010101" pitchFamily="18" charset="-122"/>
              </a:rPr>
              <a:t>PART 05</a:t>
            </a:r>
            <a:endParaRPr lang="zh-CN" altLang="en-US" sz="7200" dirty="0">
              <a:solidFill>
                <a:schemeClr val="bg1">
                  <a:lumMod val="85000"/>
                  <a:alpha val="55000"/>
                </a:schemeClr>
              </a:solidFill>
              <a:latin typeface="+mj-lt"/>
              <a:ea typeface="汉仪旗黑X1-55W" panose="00020600040101010101" pitchFamily="18" charset="-122"/>
            </a:endParaRPr>
          </a:p>
        </p:txBody>
      </p:sp>
      <p:sp>
        <p:nvSpPr>
          <p:cNvPr id="17" name="文本框 16"/>
          <p:cNvSpPr txBox="1"/>
          <p:nvPr/>
        </p:nvSpPr>
        <p:spPr>
          <a:xfrm>
            <a:off x="1994042" y="2633643"/>
            <a:ext cx="3251014" cy="829945"/>
          </a:xfrm>
          <a:prstGeom prst="rect">
            <a:avLst/>
          </a:prstGeom>
          <a:noFill/>
        </p:spPr>
        <p:txBody>
          <a:bodyPr wrap="square" rtlCol="0">
            <a:spAutoFit/>
          </a:bodyPr>
          <a:lstStyle/>
          <a:p>
            <a:pPr algn="dist"/>
            <a:r>
              <a:rPr lang="zh-CN" altLang="en-US" sz="4800" dirty="0">
                <a:solidFill>
                  <a:srgbClr val="001E32"/>
                </a:solidFill>
                <a:latin typeface="方正清刻本悦宋简体" panose="02000000000000000000" pitchFamily="2" charset="-122"/>
                <a:ea typeface="方正清刻本悦宋简体" panose="02000000000000000000" pitchFamily="2" charset="-122"/>
              </a:rPr>
              <a:t>风险对策</a:t>
            </a:r>
            <a:endParaRPr lang="zh-CN" altLang="en-US" sz="4800" dirty="0">
              <a:solidFill>
                <a:srgbClr val="001E32"/>
              </a:solidFill>
              <a:latin typeface="方正清刻本悦宋简体" panose="02000000000000000000" pitchFamily="2" charset="-122"/>
              <a:ea typeface="方正清刻本悦宋简体" panose="02000000000000000000" pitchFamily="2" charset="-122"/>
            </a:endParaRPr>
          </a:p>
        </p:txBody>
      </p:sp>
      <p:sp>
        <p:nvSpPr>
          <p:cNvPr id="16" name="任意多边形: 形状 15"/>
          <p:cNvSpPr/>
          <p:nvPr/>
        </p:nvSpPr>
        <p:spPr>
          <a:xfrm flipH="1" flipV="1">
            <a:off x="5939172" y="633216"/>
            <a:ext cx="6777598" cy="5653121"/>
          </a:xfrm>
          <a:custGeom>
            <a:avLst/>
            <a:gdLst>
              <a:gd name="connsiteX0" fmla="*/ 4469372 w 6777598"/>
              <a:gd name="connsiteY0" fmla="*/ 5653121 h 5653121"/>
              <a:gd name="connsiteX1" fmla="*/ 0 w 6777598"/>
              <a:gd name="connsiteY1" fmla="*/ 5653121 h 5653121"/>
              <a:gd name="connsiteX2" fmla="*/ 0 w 6777598"/>
              <a:gd name="connsiteY2" fmla="*/ 0 h 5653121"/>
              <a:gd name="connsiteX3" fmla="*/ 6777598 w 6777598"/>
              <a:gd name="connsiteY3" fmla="*/ 0 h 5653121"/>
            </a:gdLst>
            <a:ahLst/>
            <a:cxnLst>
              <a:cxn ang="0">
                <a:pos x="connsiteX0" y="connsiteY0"/>
              </a:cxn>
              <a:cxn ang="0">
                <a:pos x="connsiteX1" y="connsiteY1"/>
              </a:cxn>
              <a:cxn ang="0">
                <a:pos x="connsiteX2" y="connsiteY2"/>
              </a:cxn>
              <a:cxn ang="0">
                <a:pos x="connsiteX3" y="connsiteY3"/>
              </a:cxn>
            </a:cxnLst>
            <a:rect l="l" t="t" r="r" b="b"/>
            <a:pathLst>
              <a:path w="6777598" h="5653121">
                <a:moveTo>
                  <a:pt x="4469372" y="5653121"/>
                </a:moveTo>
                <a:lnTo>
                  <a:pt x="0" y="5653121"/>
                </a:lnTo>
                <a:lnTo>
                  <a:pt x="0" y="0"/>
                </a:lnTo>
                <a:lnTo>
                  <a:pt x="6777598" y="0"/>
                </a:lnTo>
                <a:close/>
              </a:path>
            </a:pathLst>
          </a:custGeom>
          <a:noFill/>
          <a:ln w="76200">
            <a:solidFill>
              <a:schemeClr val="bg1"/>
            </a:solidFill>
          </a:ln>
          <a:effectLst>
            <a:outerShdw blurRad="50800" dist="38100" dir="8100000" algn="tr" rotWithShape="0">
              <a:srgbClr val="001E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文本框 21"/>
          <p:cNvSpPr txBox="1"/>
          <p:nvPr/>
        </p:nvSpPr>
        <p:spPr>
          <a:xfrm>
            <a:off x="3117754" y="3429000"/>
            <a:ext cx="3392254" cy="338554"/>
          </a:xfrm>
          <a:prstGeom prst="rect">
            <a:avLst/>
          </a:prstGeom>
          <a:noFill/>
        </p:spPr>
        <p:txBody>
          <a:bodyPr wrap="square" rtlCol="0">
            <a:spAutoFit/>
          </a:bodyPr>
          <a:lstStyle/>
          <a:p>
            <a:pPr algn="ctr"/>
            <a:r>
              <a:rPr lang="en-US" altLang="zh-CN" sz="16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Financing plan</a:t>
            </a:r>
            <a:endParaRPr lang="en-US" altLang="zh-CN" sz="16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文本框 9"/>
          <p:cNvSpPr txBox="1"/>
          <p:nvPr/>
        </p:nvSpPr>
        <p:spPr>
          <a:xfrm>
            <a:off x="7098322" y="1657985"/>
            <a:ext cx="4544994" cy="2861310"/>
          </a:xfrm>
          <a:prstGeom prst="rect">
            <a:avLst/>
          </a:prstGeom>
          <a:noFill/>
        </p:spPr>
        <p:txBody>
          <a:bodyPr wrap="square" rtlCol="0">
            <a:spAutoFit/>
          </a:bodyPr>
          <a:lstStyle/>
          <a:p>
            <a:pPr algn="ctr"/>
            <a:r>
              <a:rPr lang="en-US" altLang="zh-CN" sz="18000" dirty="0">
                <a:solidFill>
                  <a:schemeClr val="bg1"/>
                </a:solidFill>
                <a:effectLst>
                  <a:outerShdw blurRad="38100" dist="38100" dir="2700000" algn="tl">
                    <a:srgbClr val="000000">
                      <a:alpha val="43137"/>
                    </a:srgbClr>
                  </a:outerShdw>
                </a:effectLst>
                <a:latin typeface="+mj-lt"/>
                <a:ea typeface="汉仪旗黑X1-55W" panose="00020600040101010101" pitchFamily="18" charset="-122"/>
              </a:rPr>
              <a:t>05</a:t>
            </a:r>
            <a:endParaRPr lang="zh-CN" altLang="en-US" sz="18000" dirty="0">
              <a:solidFill>
                <a:schemeClr val="bg1"/>
              </a:solidFill>
              <a:effectLst>
                <a:outerShdw blurRad="38100" dist="38100" dir="2700000" algn="tl">
                  <a:srgbClr val="000000">
                    <a:alpha val="43137"/>
                  </a:srgbClr>
                </a:outerShdw>
              </a:effectLst>
              <a:latin typeface="+mj-lt"/>
              <a:ea typeface="汉仪旗黑X1-55W" panose="00020600040101010101" pitchFamily="18" charset="-122"/>
            </a:endParaRPr>
          </a:p>
        </p:txBody>
      </p:sp>
      <p:sp>
        <p:nvSpPr>
          <p:cNvPr id="12" name="文本框 11"/>
          <p:cNvSpPr txBox="1"/>
          <p:nvPr/>
        </p:nvSpPr>
        <p:spPr>
          <a:xfrm>
            <a:off x="8029714" y="4079882"/>
            <a:ext cx="4544994" cy="1323439"/>
          </a:xfrm>
          <a:prstGeom prst="rect">
            <a:avLst/>
          </a:prstGeom>
          <a:noFill/>
        </p:spPr>
        <p:txBody>
          <a:bodyPr wrap="square" rtlCol="0">
            <a:spAutoFit/>
          </a:bodyPr>
          <a:lstStyle/>
          <a:p>
            <a:pPr algn="ctr"/>
            <a:r>
              <a:rPr lang="en-US" altLang="zh-CN" sz="8000" dirty="0">
                <a:solidFill>
                  <a:schemeClr val="bg1"/>
                </a:solidFill>
                <a:latin typeface="+mj-lt"/>
                <a:ea typeface="汉仪旗黑X1-55W" panose="00020600040101010101" pitchFamily="18" charset="-122"/>
              </a:rPr>
              <a:t>FOUR</a:t>
            </a:r>
            <a:endParaRPr lang="zh-CN" altLang="en-US" sz="8000" dirty="0">
              <a:solidFill>
                <a:schemeClr val="bg1"/>
              </a:solidFill>
              <a:latin typeface="+mj-lt"/>
              <a:ea typeface="汉仪旗黑X1-55W" panose="00020600040101010101" pitchFamily="18"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96000" y="0"/>
            <a:ext cx="6096000" cy="6858000"/>
          </a:xfrm>
          <a:prstGeom prst="rect">
            <a:avLst/>
          </a:prstGeom>
          <a:gradFill>
            <a:gsLst>
              <a:gs pos="0">
                <a:srgbClr val="0C3D65"/>
              </a:gs>
              <a:gs pos="49700">
                <a:srgbClr val="0C3D65"/>
              </a:gs>
              <a:gs pos="100000">
                <a:srgbClr val="0C3D65"/>
              </a:gs>
            </a:gsLst>
            <a:lin ang="5400000" scaled="0"/>
          </a:gradFill>
          <a:ln>
            <a:noFill/>
          </a:ln>
          <a:effectLst>
            <a:outerShdw blurRad="127000" dist="38100" dir="8100000" algn="tr" rotWithShape="0">
              <a:srgbClr val="0C3D65">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541020" y="326390"/>
            <a:ext cx="2258060" cy="521970"/>
          </a:xfrm>
          <a:prstGeom prst="rect">
            <a:avLst/>
          </a:prstGeom>
          <a:noFill/>
        </p:spPr>
        <p:txBody>
          <a:bodyPr wrap="square" rtlCol="0">
            <a:spAutoFit/>
          </a:bodyPr>
          <a:lstStyle/>
          <a:p>
            <a:r>
              <a:rPr lang="zh-CN" altLang="en-US" sz="2800" b="1" dirty="0" smtClean="0">
                <a:latin typeface="+mj-ea"/>
                <a:ea typeface="+mj-ea"/>
              </a:rPr>
              <a:t>风险及</a:t>
            </a:r>
            <a:r>
              <a:rPr lang="zh-CN" altLang="en-US" sz="2800" b="1" dirty="0" smtClean="0">
                <a:latin typeface="+mj-ea"/>
                <a:ea typeface="+mj-ea"/>
              </a:rPr>
              <a:t>对策</a:t>
            </a:r>
            <a:endParaRPr lang="zh-CN" altLang="en-US" sz="2800" b="1" dirty="0" smtClean="0">
              <a:latin typeface="+mj-ea"/>
              <a:ea typeface="+mj-ea"/>
            </a:endParaRPr>
          </a:p>
        </p:txBody>
      </p:sp>
      <p:sp>
        <p:nvSpPr>
          <p:cNvPr id="32" name="文本框 39"/>
          <p:cNvSpPr txBox="1"/>
          <p:nvPr/>
        </p:nvSpPr>
        <p:spPr>
          <a:xfrm>
            <a:off x="668117" y="1088571"/>
            <a:ext cx="1661426" cy="769257"/>
          </a:xfrm>
          <a:prstGeom prst="rect">
            <a:avLst/>
          </a:prstGeom>
          <a:noFill/>
        </p:spPr>
        <p:txBody>
          <a:bodyPr wrap="square" lIns="0" tIns="0" rIns="0" bIns="0" rtlCol="0">
            <a:noAutofit/>
          </a:bodyPr>
          <a:lstStyle/>
          <a:p>
            <a:pPr>
              <a:lnSpc>
                <a:spcPct val="200000"/>
              </a:lnSpc>
            </a:pPr>
            <a:r>
              <a:rPr lang="zh-CN" altLang="en-US" sz="2400" b="1" dirty="0" smtClean="0">
                <a:solidFill>
                  <a:schemeClr val="tx1">
                    <a:lumMod val="65000"/>
                    <a:lumOff val="35000"/>
                  </a:schemeClr>
                </a:solidFill>
                <a:latin typeface="华文楷体" panose="02010600040101010101" charset="-122"/>
                <a:ea typeface="华文楷体" panose="02010600040101010101" charset="-122"/>
              </a:rPr>
              <a:t>风险分析</a:t>
            </a:r>
            <a:endParaRPr lang="zh-CN" altLang="en-US" sz="2400" b="1" dirty="0">
              <a:solidFill>
                <a:schemeClr val="tx1">
                  <a:lumMod val="65000"/>
                  <a:lumOff val="35000"/>
                </a:schemeClr>
              </a:solidFill>
              <a:latin typeface="华文楷体" panose="02010600040101010101" charset="-122"/>
              <a:ea typeface="华文楷体" panose="02010600040101010101" charset="-122"/>
            </a:endParaRPr>
          </a:p>
        </p:txBody>
      </p:sp>
      <p:grpSp>
        <p:nvGrpSpPr>
          <p:cNvPr id="37" name="组合 36"/>
          <p:cNvGrpSpPr/>
          <p:nvPr/>
        </p:nvGrpSpPr>
        <p:grpSpPr>
          <a:xfrm>
            <a:off x="646332" y="1986517"/>
            <a:ext cx="2859092" cy="3990551"/>
            <a:chOff x="653366" y="1393372"/>
            <a:chExt cx="2859092" cy="3990551"/>
          </a:xfrm>
        </p:grpSpPr>
        <p:grpSp>
          <p:nvGrpSpPr>
            <p:cNvPr id="11" name="组合 10"/>
            <p:cNvGrpSpPr/>
            <p:nvPr/>
          </p:nvGrpSpPr>
          <p:grpSpPr>
            <a:xfrm>
              <a:off x="653366" y="1393372"/>
              <a:ext cx="2859092" cy="3402087"/>
              <a:chOff x="653366" y="1730529"/>
              <a:chExt cx="2859092" cy="3402087"/>
            </a:xfrm>
          </p:grpSpPr>
          <p:sp>
            <p:nvSpPr>
              <p:cNvPr id="36" name="文本框 35"/>
              <p:cNvSpPr txBox="1"/>
              <p:nvPr/>
            </p:nvSpPr>
            <p:spPr>
              <a:xfrm>
                <a:off x="1473661" y="4326743"/>
                <a:ext cx="1748512" cy="805873"/>
              </a:xfrm>
              <a:prstGeom prst="rect">
                <a:avLst/>
              </a:prstGeom>
              <a:noFill/>
            </p:spPr>
            <p:txBody>
              <a:bodyPr wrap="square" lIns="0" tIns="0" rIns="0" bIns="0" rtlCol="0">
                <a:noAutofit/>
              </a:bodyPr>
              <a:lstStyle/>
              <a:p>
                <a:pPr>
                  <a:lnSpc>
                    <a:spcPct val="200000"/>
                  </a:lnSpc>
                </a:pPr>
                <a:r>
                  <a:rPr lang="zh-CN" altLang="en-US" sz="2000" dirty="0" smtClean="0">
                    <a:solidFill>
                      <a:schemeClr val="tx1">
                        <a:lumMod val="65000"/>
                        <a:lumOff val="35000"/>
                      </a:schemeClr>
                    </a:solidFill>
                    <a:latin typeface="华文楷体" panose="02010600040101010101" charset="-122"/>
                    <a:ea typeface="华文楷体" panose="02010600040101010101" charset="-122"/>
                  </a:rPr>
                  <a:t>财务风险</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p:txBody>
          </p:sp>
          <p:sp>
            <p:nvSpPr>
              <p:cNvPr id="38" name="文本框 37"/>
              <p:cNvSpPr txBox="1"/>
              <p:nvPr/>
            </p:nvSpPr>
            <p:spPr>
              <a:xfrm>
                <a:off x="667881" y="4500913"/>
                <a:ext cx="514885" cy="400110"/>
              </a:xfrm>
              <a:prstGeom prst="rect">
                <a:avLst/>
              </a:prstGeom>
              <a:noFill/>
            </p:spPr>
            <p:txBody>
              <a:bodyPr wrap="none" rtlCol="0">
                <a:spAutoFit/>
              </a:bodyPr>
              <a:lstStyle/>
              <a:p>
                <a:r>
                  <a:rPr lang="en-US" altLang="zh-CN" sz="2000" dirty="0">
                    <a:solidFill>
                      <a:srgbClr val="0C3D65"/>
                    </a:solidFill>
                    <a:latin typeface="+mj-lt"/>
                    <a:ea typeface="方正清刻本悦宋简体" panose="02000000000000000000" pitchFamily="2" charset="-122"/>
                  </a:rPr>
                  <a:t>04</a:t>
                </a:r>
                <a:endParaRPr lang="en-US" altLang="zh-CN" sz="2000" dirty="0">
                  <a:solidFill>
                    <a:srgbClr val="0C3D65"/>
                  </a:solidFill>
                  <a:latin typeface="+mj-lt"/>
                  <a:ea typeface="方正清刻本悦宋简体" panose="02000000000000000000" pitchFamily="2" charset="-122"/>
                </a:endParaRPr>
              </a:p>
            </p:txBody>
          </p:sp>
          <p:sp>
            <p:nvSpPr>
              <p:cNvPr id="40" name="文本框 39"/>
              <p:cNvSpPr txBox="1"/>
              <p:nvPr/>
            </p:nvSpPr>
            <p:spPr>
              <a:xfrm>
                <a:off x="1473660" y="1730529"/>
                <a:ext cx="1661426" cy="769257"/>
              </a:xfrm>
              <a:prstGeom prst="rect">
                <a:avLst/>
              </a:prstGeom>
              <a:noFill/>
            </p:spPr>
            <p:txBody>
              <a:bodyPr wrap="square" lIns="0" tIns="0" rIns="0" bIns="0" rtlCol="0">
                <a:noAutofit/>
              </a:bodyPr>
              <a:lstStyle/>
              <a:p>
                <a:pPr>
                  <a:lnSpc>
                    <a:spcPct val="200000"/>
                  </a:lnSpc>
                </a:pPr>
                <a:r>
                  <a:rPr lang="zh-CN" altLang="en-US" sz="2000" dirty="0" smtClean="0">
                    <a:solidFill>
                      <a:schemeClr val="tx1">
                        <a:lumMod val="65000"/>
                        <a:lumOff val="35000"/>
                      </a:schemeClr>
                    </a:solidFill>
                    <a:latin typeface="华文楷体" panose="02010600040101010101" charset="-122"/>
                    <a:ea typeface="华文楷体" panose="02010600040101010101" charset="-122"/>
                  </a:rPr>
                  <a:t>政策风险</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p:txBody>
          </p:sp>
          <p:sp>
            <p:nvSpPr>
              <p:cNvPr id="41" name="文本框 40"/>
              <p:cNvSpPr txBox="1"/>
              <p:nvPr/>
            </p:nvSpPr>
            <p:spPr>
              <a:xfrm>
                <a:off x="667880" y="1929291"/>
                <a:ext cx="468398" cy="400110"/>
              </a:xfrm>
              <a:prstGeom prst="rect">
                <a:avLst/>
              </a:prstGeom>
              <a:noFill/>
            </p:spPr>
            <p:txBody>
              <a:bodyPr wrap="none" rtlCol="0">
                <a:spAutoFit/>
              </a:bodyPr>
              <a:lstStyle/>
              <a:p>
                <a:r>
                  <a:rPr lang="en-US" altLang="zh-CN" sz="2000" dirty="0">
                    <a:solidFill>
                      <a:srgbClr val="0C3D65"/>
                    </a:solidFill>
                    <a:latin typeface="+mj-lt"/>
                    <a:ea typeface="方正清刻本悦宋简体" panose="02000000000000000000" pitchFamily="2" charset="-122"/>
                  </a:rPr>
                  <a:t>01</a:t>
                </a:r>
                <a:endParaRPr lang="en-US" altLang="zh-CN" sz="2000" dirty="0">
                  <a:solidFill>
                    <a:srgbClr val="0C3D65"/>
                  </a:solidFill>
                  <a:latin typeface="+mj-lt"/>
                  <a:ea typeface="方正清刻本悦宋简体" panose="02000000000000000000" pitchFamily="2" charset="-122"/>
                </a:endParaRPr>
              </a:p>
            </p:txBody>
          </p:sp>
          <p:sp>
            <p:nvSpPr>
              <p:cNvPr id="46" name="文本框 45"/>
              <p:cNvSpPr txBox="1"/>
              <p:nvPr/>
            </p:nvSpPr>
            <p:spPr>
              <a:xfrm>
                <a:off x="1459146" y="2626840"/>
                <a:ext cx="2053312" cy="805873"/>
              </a:xfrm>
              <a:prstGeom prst="rect">
                <a:avLst/>
              </a:prstGeom>
              <a:noFill/>
            </p:spPr>
            <p:txBody>
              <a:bodyPr wrap="square" lIns="0" tIns="0" rIns="0" bIns="0" rtlCol="0">
                <a:noAutofit/>
              </a:bodyPr>
              <a:lstStyle/>
              <a:p>
                <a:pPr>
                  <a:lnSpc>
                    <a:spcPct val="200000"/>
                  </a:lnSpc>
                </a:pPr>
                <a:r>
                  <a:rPr lang="zh-CN" altLang="en-US" sz="2000" dirty="0" smtClean="0">
                    <a:solidFill>
                      <a:schemeClr val="tx1">
                        <a:lumMod val="65000"/>
                        <a:lumOff val="35000"/>
                      </a:schemeClr>
                    </a:solidFill>
                    <a:latin typeface="华文楷体" panose="02010600040101010101" charset="-122"/>
                    <a:ea typeface="华文楷体" panose="02010600040101010101" charset="-122"/>
                  </a:rPr>
                  <a:t>产品研发风险</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p:txBody>
          </p:sp>
          <p:sp>
            <p:nvSpPr>
              <p:cNvPr id="47" name="文本框 46"/>
              <p:cNvSpPr txBox="1"/>
              <p:nvPr/>
            </p:nvSpPr>
            <p:spPr>
              <a:xfrm>
                <a:off x="667880" y="2801013"/>
                <a:ext cx="505267" cy="400110"/>
              </a:xfrm>
              <a:prstGeom prst="rect">
                <a:avLst/>
              </a:prstGeom>
              <a:noFill/>
            </p:spPr>
            <p:txBody>
              <a:bodyPr wrap="none" rtlCol="0">
                <a:spAutoFit/>
              </a:bodyPr>
              <a:lstStyle/>
              <a:p>
                <a:r>
                  <a:rPr lang="en-US" altLang="zh-CN" sz="2000" dirty="0">
                    <a:solidFill>
                      <a:srgbClr val="0C3D65"/>
                    </a:solidFill>
                    <a:latin typeface="+mj-lt"/>
                    <a:ea typeface="方正清刻本悦宋简体" panose="02000000000000000000" pitchFamily="2" charset="-122"/>
                  </a:rPr>
                  <a:t>02</a:t>
                </a:r>
                <a:endParaRPr lang="en-US" altLang="zh-CN" sz="2000" dirty="0">
                  <a:solidFill>
                    <a:srgbClr val="0C3D65"/>
                  </a:solidFill>
                  <a:latin typeface="+mj-lt"/>
                  <a:ea typeface="方正清刻本悦宋简体" panose="02000000000000000000" pitchFamily="2" charset="-122"/>
                </a:endParaRPr>
              </a:p>
            </p:txBody>
          </p:sp>
          <p:sp>
            <p:nvSpPr>
              <p:cNvPr id="49" name="文本框 48"/>
              <p:cNvSpPr txBox="1"/>
              <p:nvPr/>
            </p:nvSpPr>
            <p:spPr>
              <a:xfrm>
                <a:off x="1430119" y="3513077"/>
                <a:ext cx="1240512" cy="805873"/>
              </a:xfrm>
              <a:prstGeom prst="rect">
                <a:avLst/>
              </a:prstGeom>
              <a:noFill/>
            </p:spPr>
            <p:txBody>
              <a:bodyPr wrap="square" lIns="0" tIns="0" rIns="0" bIns="0" rtlCol="0">
                <a:noAutofit/>
              </a:bodyPr>
              <a:lstStyle/>
              <a:p>
                <a:pPr>
                  <a:lnSpc>
                    <a:spcPct val="200000"/>
                  </a:lnSpc>
                </a:pPr>
                <a:r>
                  <a:rPr lang="zh-CN" altLang="en-US" sz="2000" dirty="0" smtClean="0">
                    <a:solidFill>
                      <a:schemeClr val="tx1">
                        <a:lumMod val="65000"/>
                        <a:lumOff val="35000"/>
                      </a:schemeClr>
                    </a:solidFill>
                    <a:latin typeface="华文楷体" panose="02010600040101010101" charset="-122"/>
                    <a:ea typeface="华文楷体" panose="02010600040101010101" charset="-122"/>
                  </a:rPr>
                  <a:t>竞争风险</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p:txBody>
          </p:sp>
          <p:sp>
            <p:nvSpPr>
              <p:cNvPr id="50" name="文本框 49"/>
              <p:cNvSpPr txBox="1"/>
              <p:nvPr/>
            </p:nvSpPr>
            <p:spPr>
              <a:xfrm>
                <a:off x="653366" y="3687247"/>
                <a:ext cx="494046" cy="400110"/>
              </a:xfrm>
              <a:prstGeom prst="rect">
                <a:avLst/>
              </a:prstGeom>
              <a:noFill/>
            </p:spPr>
            <p:txBody>
              <a:bodyPr wrap="none" rtlCol="0">
                <a:spAutoFit/>
              </a:bodyPr>
              <a:lstStyle/>
              <a:p>
                <a:r>
                  <a:rPr lang="en-US" altLang="zh-CN" sz="2000" dirty="0">
                    <a:solidFill>
                      <a:srgbClr val="0C3D65"/>
                    </a:solidFill>
                    <a:latin typeface="+mj-lt"/>
                    <a:ea typeface="方正清刻本悦宋简体" panose="02000000000000000000" pitchFamily="2" charset="-122"/>
                  </a:rPr>
                  <a:t>03</a:t>
                </a:r>
                <a:endParaRPr lang="en-US" altLang="zh-CN" sz="2000" dirty="0">
                  <a:solidFill>
                    <a:srgbClr val="0C3D65"/>
                  </a:solidFill>
                  <a:latin typeface="+mj-lt"/>
                  <a:ea typeface="方正清刻本悦宋简体" panose="02000000000000000000" pitchFamily="2" charset="-122"/>
                </a:endParaRPr>
              </a:p>
            </p:txBody>
          </p:sp>
        </p:grpSp>
        <p:sp>
          <p:nvSpPr>
            <p:cNvPr id="35" name="文本框 37"/>
            <p:cNvSpPr txBox="1"/>
            <p:nvPr/>
          </p:nvSpPr>
          <p:spPr>
            <a:xfrm>
              <a:off x="675137" y="4983813"/>
              <a:ext cx="498855" cy="400110"/>
            </a:xfrm>
            <a:prstGeom prst="rect">
              <a:avLst/>
            </a:prstGeom>
            <a:noFill/>
          </p:spPr>
          <p:txBody>
            <a:bodyPr wrap="none" rtlCol="0">
              <a:spAutoFit/>
            </a:bodyPr>
            <a:lstStyle/>
            <a:p>
              <a:r>
                <a:rPr lang="en-US" altLang="zh-CN" sz="2000" dirty="0" smtClean="0">
                  <a:solidFill>
                    <a:srgbClr val="0C3D65"/>
                  </a:solidFill>
                  <a:latin typeface="+mj-lt"/>
                  <a:ea typeface="方正清刻本悦宋简体" panose="02000000000000000000" pitchFamily="2" charset="-122"/>
                </a:rPr>
                <a:t>05</a:t>
              </a:r>
              <a:endParaRPr lang="en-US" altLang="zh-CN" sz="2000" dirty="0">
                <a:solidFill>
                  <a:srgbClr val="0C3D65"/>
                </a:solidFill>
                <a:latin typeface="+mj-lt"/>
                <a:ea typeface="方正清刻本悦宋简体" panose="02000000000000000000" pitchFamily="2" charset="-122"/>
              </a:endParaRPr>
            </a:p>
          </p:txBody>
        </p:sp>
      </p:grpSp>
      <p:sp>
        <p:nvSpPr>
          <p:cNvPr id="39" name="文本框 35"/>
          <p:cNvSpPr txBox="1"/>
          <p:nvPr/>
        </p:nvSpPr>
        <p:spPr>
          <a:xfrm>
            <a:off x="1443277" y="5417304"/>
            <a:ext cx="1748512" cy="805873"/>
          </a:xfrm>
          <a:prstGeom prst="rect">
            <a:avLst/>
          </a:prstGeom>
          <a:noFill/>
        </p:spPr>
        <p:txBody>
          <a:bodyPr wrap="square" lIns="0" tIns="0" rIns="0" bIns="0" rtlCol="0">
            <a:noAutofit/>
          </a:bodyPr>
          <a:lstStyle/>
          <a:p>
            <a:pPr>
              <a:lnSpc>
                <a:spcPct val="200000"/>
              </a:lnSpc>
            </a:pPr>
            <a:r>
              <a:rPr lang="zh-CN" altLang="en-US" sz="2000" dirty="0" smtClean="0">
                <a:solidFill>
                  <a:schemeClr val="tx1">
                    <a:lumMod val="65000"/>
                    <a:lumOff val="35000"/>
                  </a:schemeClr>
                </a:solidFill>
                <a:latin typeface="华文楷体" panose="02010600040101010101" charset="-122"/>
                <a:ea typeface="华文楷体" panose="02010600040101010101" charset="-122"/>
              </a:rPr>
              <a:t>破产风险</a:t>
            </a:r>
            <a:endParaRPr lang="zh-CN" altLang="en-US" sz="2000" dirty="0">
              <a:solidFill>
                <a:schemeClr val="tx1">
                  <a:lumMod val="65000"/>
                  <a:lumOff val="35000"/>
                </a:schemeClr>
              </a:solidFill>
              <a:latin typeface="华文楷体" panose="02010600040101010101" charset="-122"/>
              <a:ea typeface="华文楷体" panose="02010600040101010101" charset="-122"/>
            </a:endParaRPr>
          </a:p>
        </p:txBody>
      </p:sp>
      <p:sp>
        <p:nvSpPr>
          <p:cNvPr id="42" name="文本框 39"/>
          <p:cNvSpPr txBox="1"/>
          <p:nvPr/>
        </p:nvSpPr>
        <p:spPr>
          <a:xfrm>
            <a:off x="6887489" y="1088570"/>
            <a:ext cx="1661426" cy="769257"/>
          </a:xfrm>
          <a:prstGeom prst="rect">
            <a:avLst/>
          </a:prstGeom>
          <a:noFill/>
        </p:spPr>
        <p:txBody>
          <a:bodyPr wrap="square" lIns="0" tIns="0" rIns="0" bIns="0" rtlCol="0">
            <a:noAutofit/>
          </a:bodyPr>
          <a:lstStyle/>
          <a:p>
            <a:pPr>
              <a:lnSpc>
                <a:spcPct val="200000"/>
              </a:lnSpc>
            </a:pPr>
            <a:r>
              <a:rPr lang="zh-CN" altLang="en-US" sz="2400" b="1" dirty="0" smtClean="0">
                <a:solidFill>
                  <a:schemeClr val="bg1"/>
                </a:solidFill>
                <a:latin typeface="华文楷体" panose="02010600040101010101" charset="-122"/>
                <a:ea typeface="华文楷体" panose="02010600040101010101" charset="-122"/>
              </a:rPr>
              <a:t>风险控制</a:t>
            </a:r>
            <a:endParaRPr lang="zh-CN" altLang="en-US" sz="2400" b="1" dirty="0">
              <a:solidFill>
                <a:schemeClr val="bg1"/>
              </a:solidFill>
              <a:latin typeface="华文楷体" panose="02010600040101010101" charset="-122"/>
              <a:ea typeface="华文楷体" panose="02010600040101010101" charset="-122"/>
            </a:endParaRPr>
          </a:p>
        </p:txBody>
      </p:sp>
      <p:sp>
        <p:nvSpPr>
          <p:cNvPr id="43" name="文本框 39"/>
          <p:cNvSpPr txBox="1"/>
          <p:nvPr/>
        </p:nvSpPr>
        <p:spPr>
          <a:xfrm>
            <a:off x="6887489" y="2221564"/>
            <a:ext cx="4266742" cy="2198914"/>
          </a:xfrm>
          <a:prstGeom prst="rect">
            <a:avLst/>
          </a:prstGeom>
          <a:noFill/>
        </p:spPr>
        <p:txBody>
          <a:bodyPr wrap="square" lIns="0" tIns="0" rIns="0" bIns="0" rtlCol="0">
            <a:noAutofit/>
          </a:bodyPr>
          <a:lstStyle/>
          <a:p>
            <a:pPr>
              <a:lnSpc>
                <a:spcPct val="150000"/>
              </a:lnSpc>
            </a:pPr>
            <a:r>
              <a:rPr lang="zh-CN" altLang="en-US" sz="2000" dirty="0" smtClean="0">
                <a:solidFill>
                  <a:schemeClr val="bg1"/>
                </a:solidFill>
                <a:latin typeface="华文楷体" panose="02010600040101010101" charset="-122"/>
                <a:ea typeface="华文楷体" panose="02010600040101010101" charset="-122"/>
              </a:rPr>
              <a:t>我司对风险控制所采取的措施</a:t>
            </a:r>
            <a:endParaRPr lang="en-US" altLang="zh-CN" sz="2000" dirty="0" smtClean="0">
              <a:solidFill>
                <a:schemeClr val="bg1"/>
              </a:solidFill>
              <a:latin typeface="华文楷体" panose="02010600040101010101" charset="-122"/>
              <a:ea typeface="华文楷体" panose="02010600040101010101" charset="-122"/>
            </a:endParaRPr>
          </a:p>
          <a:p>
            <a:pPr>
              <a:lnSpc>
                <a:spcPct val="150000"/>
              </a:lnSpc>
            </a:pPr>
            <a:r>
              <a:rPr lang="zh-CN" altLang="en-US" sz="2000" dirty="0" smtClean="0">
                <a:solidFill>
                  <a:schemeClr val="bg1"/>
                </a:solidFill>
                <a:latin typeface="华文楷体" panose="02010600040101010101" charset="-122"/>
                <a:ea typeface="华文楷体" panose="02010600040101010101" charset="-122"/>
              </a:rPr>
              <a:t>和方法主要有：</a:t>
            </a:r>
            <a:endParaRPr lang="en-US" altLang="zh-CN" sz="2000" dirty="0" smtClean="0">
              <a:solidFill>
                <a:schemeClr val="bg1"/>
              </a:solidFill>
              <a:latin typeface="华文楷体" panose="02010600040101010101" charset="-122"/>
              <a:ea typeface="华文楷体" panose="02010600040101010101" charset="-122"/>
            </a:endParaRPr>
          </a:p>
          <a:p>
            <a:pPr>
              <a:lnSpc>
                <a:spcPct val="150000"/>
              </a:lnSpc>
            </a:pPr>
            <a:r>
              <a:rPr lang="zh-CN" altLang="en-US" sz="2000" dirty="0" smtClean="0">
                <a:solidFill>
                  <a:schemeClr val="bg1"/>
                </a:solidFill>
                <a:latin typeface="华文楷体" panose="02010600040101010101" charset="-122"/>
                <a:ea typeface="华文楷体" panose="02010600040101010101" charset="-122"/>
              </a:rPr>
              <a:t>风险</a:t>
            </a:r>
            <a:r>
              <a:rPr lang="zh-CN" altLang="en-US" sz="2000" dirty="0" smtClean="0">
                <a:solidFill>
                  <a:schemeClr val="bg1"/>
                </a:solidFill>
                <a:latin typeface="华文楷体" panose="02010600040101010101" charset="-122"/>
                <a:ea typeface="华文楷体" panose="02010600040101010101" charset="-122"/>
              </a:rPr>
              <a:t>降低</a:t>
            </a:r>
            <a:r>
              <a:rPr lang="zh-CN" altLang="en-US" sz="2000" dirty="0">
                <a:solidFill>
                  <a:schemeClr val="bg1"/>
                </a:solidFill>
                <a:latin typeface="华文楷体" panose="02010600040101010101" charset="-122"/>
                <a:ea typeface="华文楷体" panose="02010600040101010101" charset="-122"/>
              </a:rPr>
              <a:t>、</a:t>
            </a:r>
            <a:endParaRPr lang="en-US" altLang="zh-CN" sz="2000" dirty="0" smtClean="0">
              <a:solidFill>
                <a:schemeClr val="bg1"/>
              </a:solidFill>
              <a:latin typeface="华文楷体" panose="02010600040101010101" charset="-122"/>
              <a:ea typeface="华文楷体" panose="02010600040101010101" charset="-122"/>
            </a:endParaRPr>
          </a:p>
          <a:p>
            <a:pPr>
              <a:lnSpc>
                <a:spcPct val="150000"/>
              </a:lnSpc>
            </a:pPr>
            <a:r>
              <a:rPr lang="zh-CN" altLang="en-US" sz="2000" dirty="0" smtClean="0">
                <a:solidFill>
                  <a:schemeClr val="bg1"/>
                </a:solidFill>
                <a:latin typeface="华文楷体" panose="02010600040101010101" charset="-122"/>
                <a:ea typeface="华文楷体" panose="02010600040101010101" charset="-122"/>
              </a:rPr>
              <a:t>风险</a:t>
            </a:r>
            <a:r>
              <a:rPr lang="zh-CN" altLang="en-US" sz="2000" dirty="0" smtClean="0">
                <a:solidFill>
                  <a:schemeClr val="bg1"/>
                </a:solidFill>
                <a:latin typeface="华文楷体" panose="02010600040101010101" charset="-122"/>
                <a:ea typeface="华文楷体" panose="02010600040101010101" charset="-122"/>
              </a:rPr>
              <a:t>分散、</a:t>
            </a:r>
            <a:endParaRPr lang="en-US" altLang="zh-CN" sz="2000" dirty="0" smtClean="0">
              <a:solidFill>
                <a:schemeClr val="bg1"/>
              </a:solidFill>
              <a:latin typeface="华文楷体" panose="02010600040101010101" charset="-122"/>
              <a:ea typeface="华文楷体" panose="02010600040101010101" charset="-122"/>
            </a:endParaRPr>
          </a:p>
          <a:p>
            <a:pPr>
              <a:lnSpc>
                <a:spcPct val="150000"/>
              </a:lnSpc>
            </a:pPr>
            <a:r>
              <a:rPr lang="zh-CN" altLang="en-US" sz="2000" dirty="0" smtClean="0">
                <a:solidFill>
                  <a:schemeClr val="bg1"/>
                </a:solidFill>
                <a:latin typeface="华文楷体" panose="02010600040101010101" charset="-122"/>
                <a:ea typeface="华文楷体" panose="02010600040101010101" charset="-122"/>
              </a:rPr>
              <a:t>风险</a:t>
            </a:r>
            <a:r>
              <a:rPr lang="zh-CN" altLang="en-US" sz="2000" dirty="0" smtClean="0">
                <a:solidFill>
                  <a:schemeClr val="bg1"/>
                </a:solidFill>
                <a:latin typeface="华文楷体" panose="02010600040101010101" charset="-122"/>
                <a:ea typeface="华文楷体" panose="02010600040101010101" charset="-122"/>
              </a:rPr>
              <a:t>转移。</a:t>
            </a:r>
            <a:endParaRPr lang="zh-CN" altLang="en-US" sz="2000" dirty="0">
              <a:solidFill>
                <a:schemeClr val="bg1"/>
              </a:solidFill>
              <a:latin typeface="华文楷体" panose="02010600040101010101" charset="-122"/>
              <a:ea typeface="华文楷体" panose="02010600040101010101"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8609" r="8609" b="15126"/>
          <a:stretch>
            <a:fillRect/>
          </a:stretch>
        </p:blipFill>
        <p:spPr>
          <a:xfrm>
            <a:off x="0" y="824757"/>
            <a:ext cx="12192000" cy="5208486"/>
          </a:xfrm>
          <a:prstGeom prst="rect">
            <a:avLst/>
          </a:prstGeom>
        </p:spPr>
      </p:pic>
      <p:sp>
        <p:nvSpPr>
          <p:cNvPr id="3" name="任意多边形: 形状 2"/>
          <p:cNvSpPr/>
          <p:nvPr/>
        </p:nvSpPr>
        <p:spPr>
          <a:xfrm>
            <a:off x="4384472" y="824757"/>
            <a:ext cx="7807528" cy="5208486"/>
          </a:xfrm>
          <a:custGeom>
            <a:avLst/>
            <a:gdLst>
              <a:gd name="connsiteX0" fmla="*/ 1760490 w 7068292"/>
              <a:gd name="connsiteY0" fmla="*/ 0 h 4311650"/>
              <a:gd name="connsiteX1" fmla="*/ 7068292 w 7068292"/>
              <a:gd name="connsiteY1" fmla="*/ 0 h 4311650"/>
              <a:gd name="connsiteX2" fmla="*/ 7068292 w 7068292"/>
              <a:gd name="connsiteY2" fmla="*/ 4311650 h 4311650"/>
              <a:gd name="connsiteX3" fmla="*/ 0 w 7068292"/>
              <a:gd name="connsiteY3" fmla="*/ 4311650 h 4311650"/>
            </a:gdLst>
            <a:ahLst/>
            <a:cxnLst>
              <a:cxn ang="0">
                <a:pos x="connsiteX0" y="connsiteY0"/>
              </a:cxn>
              <a:cxn ang="0">
                <a:pos x="connsiteX1" y="connsiteY1"/>
              </a:cxn>
              <a:cxn ang="0">
                <a:pos x="connsiteX2" y="connsiteY2"/>
              </a:cxn>
              <a:cxn ang="0">
                <a:pos x="connsiteX3" y="connsiteY3"/>
              </a:cxn>
            </a:cxnLst>
            <a:rect l="l" t="t" r="r" b="b"/>
            <a:pathLst>
              <a:path w="7068292" h="4311650">
                <a:moveTo>
                  <a:pt x="1760490" y="0"/>
                </a:moveTo>
                <a:lnTo>
                  <a:pt x="7068292" y="0"/>
                </a:lnTo>
                <a:lnTo>
                  <a:pt x="7068292" y="4311650"/>
                </a:lnTo>
                <a:lnTo>
                  <a:pt x="0" y="4311650"/>
                </a:lnTo>
                <a:close/>
              </a:path>
            </a:pathLst>
          </a:custGeom>
          <a:gradFill>
            <a:gsLst>
              <a:gs pos="0">
                <a:schemeClr val="tx1">
                  <a:alpha val="20000"/>
                </a:schemeClr>
              </a:gs>
              <a:gs pos="100000">
                <a:schemeClr val="tx1">
                  <a:alpha val="19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形状 3"/>
          <p:cNvSpPr/>
          <p:nvPr/>
        </p:nvSpPr>
        <p:spPr>
          <a:xfrm>
            <a:off x="19187" y="824757"/>
            <a:ext cx="8543500" cy="5208486"/>
          </a:xfrm>
          <a:custGeom>
            <a:avLst/>
            <a:gdLst>
              <a:gd name="connsiteX0" fmla="*/ 0 w 7072415"/>
              <a:gd name="connsiteY0" fmla="*/ 0 h 4311650"/>
              <a:gd name="connsiteX1" fmla="*/ 7072415 w 7072415"/>
              <a:gd name="connsiteY1" fmla="*/ 0 h 4311650"/>
              <a:gd name="connsiteX2" fmla="*/ 5311925 w 7072415"/>
              <a:gd name="connsiteY2" fmla="*/ 4311650 h 4311650"/>
              <a:gd name="connsiteX3" fmla="*/ 0 w 7072415"/>
              <a:gd name="connsiteY3" fmla="*/ 4311650 h 4311650"/>
            </a:gdLst>
            <a:ahLst/>
            <a:cxnLst>
              <a:cxn ang="0">
                <a:pos x="connsiteX0" y="connsiteY0"/>
              </a:cxn>
              <a:cxn ang="0">
                <a:pos x="connsiteX1" y="connsiteY1"/>
              </a:cxn>
              <a:cxn ang="0">
                <a:pos x="connsiteX2" y="connsiteY2"/>
              </a:cxn>
              <a:cxn ang="0">
                <a:pos x="connsiteX3" y="connsiteY3"/>
              </a:cxn>
            </a:cxnLst>
            <a:rect l="l" t="t" r="r" b="b"/>
            <a:pathLst>
              <a:path w="7072415" h="4311650">
                <a:moveTo>
                  <a:pt x="0" y="0"/>
                </a:moveTo>
                <a:lnTo>
                  <a:pt x="7072415" y="0"/>
                </a:lnTo>
                <a:lnTo>
                  <a:pt x="5311925" y="4311650"/>
                </a:lnTo>
                <a:lnTo>
                  <a:pt x="0" y="4311650"/>
                </a:lnTo>
                <a:close/>
              </a:path>
            </a:pathLst>
          </a:custGeom>
          <a:gradFill>
            <a:gsLst>
              <a:gs pos="0">
                <a:srgbClr val="001526">
                  <a:alpha val="85000"/>
                </a:srgbClr>
              </a:gs>
              <a:gs pos="100000">
                <a:srgbClr val="03395F">
                  <a:alpha val="90000"/>
                </a:srgb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文本框 15"/>
          <p:cNvSpPr txBox="1"/>
          <p:nvPr/>
        </p:nvSpPr>
        <p:spPr>
          <a:xfrm>
            <a:off x="1794806" y="2006476"/>
            <a:ext cx="4511127" cy="1208036"/>
          </a:xfrm>
          <a:custGeom>
            <a:avLst/>
            <a:gdLst/>
            <a:ahLst/>
            <a:cxnLst/>
            <a:rect l="l" t="t" r="r" b="b"/>
            <a:pathLst>
              <a:path w="4511127" h="1208036">
                <a:moveTo>
                  <a:pt x="2489625" y="1025271"/>
                </a:moveTo>
                <a:cubicBezTo>
                  <a:pt x="2494083" y="1027500"/>
                  <a:pt x="2496312" y="1029728"/>
                  <a:pt x="2496312" y="1031957"/>
                </a:cubicBezTo>
                <a:lnTo>
                  <a:pt x="2491854" y="1031957"/>
                </a:lnTo>
                <a:cubicBezTo>
                  <a:pt x="2490368" y="1031957"/>
                  <a:pt x="2489254" y="1031214"/>
                  <a:pt x="2488511" y="1029728"/>
                </a:cubicBezTo>
                <a:close/>
                <a:moveTo>
                  <a:pt x="3660886" y="995181"/>
                </a:moveTo>
                <a:cubicBezTo>
                  <a:pt x="3654200" y="996667"/>
                  <a:pt x="3646956" y="998896"/>
                  <a:pt x="3639155" y="1001868"/>
                </a:cubicBezTo>
                <a:cubicBezTo>
                  <a:pt x="3631354" y="1004840"/>
                  <a:pt x="3624853" y="1007068"/>
                  <a:pt x="3619652" y="1008554"/>
                </a:cubicBezTo>
                <a:cubicBezTo>
                  <a:pt x="3627082" y="1013012"/>
                  <a:pt x="3631168" y="1017098"/>
                  <a:pt x="3631911" y="1020813"/>
                </a:cubicBezTo>
                <a:cubicBezTo>
                  <a:pt x="3634140" y="1024528"/>
                  <a:pt x="3637112" y="1027128"/>
                  <a:pt x="3640827" y="1028614"/>
                </a:cubicBezTo>
                <a:cubicBezTo>
                  <a:pt x="3642312" y="1031586"/>
                  <a:pt x="3644541" y="1033443"/>
                  <a:pt x="3647513" y="1034186"/>
                </a:cubicBezTo>
                <a:cubicBezTo>
                  <a:pt x="3648999" y="1034929"/>
                  <a:pt x="3650299" y="1035672"/>
                  <a:pt x="3651414" y="1036415"/>
                </a:cubicBezTo>
                <a:cubicBezTo>
                  <a:pt x="3652528" y="1037158"/>
                  <a:pt x="3653828" y="1037901"/>
                  <a:pt x="3655314" y="1038644"/>
                </a:cubicBezTo>
                <a:cubicBezTo>
                  <a:pt x="3656057" y="1040130"/>
                  <a:pt x="3657543" y="1041244"/>
                  <a:pt x="3659772" y="1041987"/>
                </a:cubicBezTo>
                <a:cubicBezTo>
                  <a:pt x="3662001" y="1042730"/>
                  <a:pt x="3664229" y="1042730"/>
                  <a:pt x="3666458" y="1041987"/>
                </a:cubicBezTo>
                <a:cubicBezTo>
                  <a:pt x="3667944" y="1040501"/>
                  <a:pt x="3668316" y="1039015"/>
                  <a:pt x="3667573" y="1037529"/>
                </a:cubicBezTo>
                <a:cubicBezTo>
                  <a:pt x="3666830" y="1036044"/>
                  <a:pt x="3666087" y="1034929"/>
                  <a:pt x="3665344" y="1034186"/>
                </a:cubicBezTo>
                <a:lnTo>
                  <a:pt x="3665344" y="1023042"/>
                </a:lnTo>
                <a:cubicBezTo>
                  <a:pt x="3665344" y="1017098"/>
                  <a:pt x="3664973" y="1012641"/>
                  <a:pt x="3664229" y="1009669"/>
                </a:cubicBezTo>
                <a:cubicBezTo>
                  <a:pt x="3662744" y="1006697"/>
                  <a:pt x="3662001" y="1003911"/>
                  <a:pt x="3662001" y="1001311"/>
                </a:cubicBezTo>
                <a:cubicBezTo>
                  <a:pt x="3662001" y="998710"/>
                  <a:pt x="3661629" y="996667"/>
                  <a:pt x="3660886" y="995181"/>
                </a:cubicBezTo>
                <a:close/>
                <a:moveTo>
                  <a:pt x="4079910" y="972893"/>
                </a:moveTo>
                <a:lnTo>
                  <a:pt x="4077681" y="997410"/>
                </a:lnTo>
                <a:cubicBezTo>
                  <a:pt x="4079910" y="997410"/>
                  <a:pt x="4081768" y="997039"/>
                  <a:pt x="4083253" y="996296"/>
                </a:cubicBezTo>
                <a:cubicBezTo>
                  <a:pt x="4083997" y="995553"/>
                  <a:pt x="4084368" y="994624"/>
                  <a:pt x="4084368" y="993510"/>
                </a:cubicBezTo>
                <a:cubicBezTo>
                  <a:pt x="4084368" y="992395"/>
                  <a:pt x="4084739" y="991467"/>
                  <a:pt x="4085482" y="990724"/>
                </a:cubicBezTo>
                <a:cubicBezTo>
                  <a:pt x="4084739" y="989238"/>
                  <a:pt x="4083625" y="988123"/>
                  <a:pt x="4082139" y="987380"/>
                </a:cubicBezTo>
                <a:cubicBezTo>
                  <a:pt x="4080653" y="986637"/>
                  <a:pt x="4079910" y="985151"/>
                  <a:pt x="4079910" y="982923"/>
                </a:cubicBezTo>
                <a:close/>
                <a:moveTo>
                  <a:pt x="3884886" y="963977"/>
                </a:moveTo>
                <a:cubicBezTo>
                  <a:pt x="3884143" y="964720"/>
                  <a:pt x="3883400" y="965463"/>
                  <a:pt x="3882657" y="966206"/>
                </a:cubicBezTo>
                <a:cubicBezTo>
                  <a:pt x="3881914" y="966949"/>
                  <a:pt x="3881542" y="967692"/>
                  <a:pt x="3881542" y="968435"/>
                </a:cubicBezTo>
                <a:cubicBezTo>
                  <a:pt x="3880057" y="972893"/>
                  <a:pt x="3878570" y="976236"/>
                  <a:pt x="3877085" y="978465"/>
                </a:cubicBezTo>
                <a:lnTo>
                  <a:pt x="3872627" y="985151"/>
                </a:lnTo>
                <a:cubicBezTo>
                  <a:pt x="3871884" y="986637"/>
                  <a:pt x="3871141" y="987937"/>
                  <a:pt x="3870398" y="989052"/>
                </a:cubicBezTo>
                <a:cubicBezTo>
                  <a:pt x="3869655" y="990166"/>
                  <a:pt x="3868912" y="991467"/>
                  <a:pt x="3868169" y="992952"/>
                </a:cubicBezTo>
                <a:lnTo>
                  <a:pt x="3864826" y="998525"/>
                </a:lnTo>
                <a:cubicBezTo>
                  <a:pt x="3867055" y="1000010"/>
                  <a:pt x="3874113" y="1003725"/>
                  <a:pt x="3886000" y="1009669"/>
                </a:cubicBezTo>
                <a:cubicBezTo>
                  <a:pt x="3888972" y="1010412"/>
                  <a:pt x="3892687" y="1011340"/>
                  <a:pt x="3897144" y="1012455"/>
                </a:cubicBezTo>
                <a:cubicBezTo>
                  <a:pt x="3901602" y="1013569"/>
                  <a:pt x="3905317" y="1014126"/>
                  <a:pt x="3908289" y="1014126"/>
                </a:cubicBezTo>
                <a:cubicBezTo>
                  <a:pt x="3911260" y="1013384"/>
                  <a:pt x="3916833" y="1011155"/>
                  <a:pt x="3925005" y="1007440"/>
                </a:cubicBezTo>
                <a:lnTo>
                  <a:pt x="3928348" y="1006326"/>
                </a:lnTo>
                <a:cubicBezTo>
                  <a:pt x="3913489" y="995181"/>
                  <a:pt x="3899002" y="981065"/>
                  <a:pt x="3884886" y="963977"/>
                </a:cubicBezTo>
                <a:close/>
                <a:moveTo>
                  <a:pt x="706546" y="942803"/>
                </a:moveTo>
                <a:lnTo>
                  <a:pt x="709889" y="943918"/>
                </a:lnTo>
                <a:lnTo>
                  <a:pt x="706546" y="948375"/>
                </a:lnTo>
                <a:lnTo>
                  <a:pt x="703202" y="943918"/>
                </a:lnTo>
                <a:close/>
                <a:moveTo>
                  <a:pt x="4078796" y="926087"/>
                </a:moveTo>
                <a:lnTo>
                  <a:pt x="4065423" y="950604"/>
                </a:lnTo>
                <a:cubicBezTo>
                  <a:pt x="4066166" y="952833"/>
                  <a:pt x="4072109" y="944661"/>
                  <a:pt x="4083253" y="926087"/>
                </a:cubicBezTo>
                <a:close/>
                <a:moveTo>
                  <a:pt x="4085482" y="924972"/>
                </a:moveTo>
                <a:cubicBezTo>
                  <a:pt x="4082510" y="931659"/>
                  <a:pt x="4078981" y="938717"/>
                  <a:pt x="4074895" y="946147"/>
                </a:cubicBezTo>
                <a:cubicBezTo>
                  <a:pt x="4070809" y="953576"/>
                  <a:pt x="4068395" y="958777"/>
                  <a:pt x="4067651" y="961749"/>
                </a:cubicBezTo>
                <a:cubicBezTo>
                  <a:pt x="4068395" y="963977"/>
                  <a:pt x="4071180" y="960634"/>
                  <a:pt x="4076010" y="951719"/>
                </a:cubicBezTo>
                <a:cubicBezTo>
                  <a:pt x="4080839" y="942803"/>
                  <a:pt x="4083997" y="936860"/>
                  <a:pt x="4085482" y="933888"/>
                </a:cubicBezTo>
                <a:cubicBezTo>
                  <a:pt x="4085482" y="930173"/>
                  <a:pt x="4085854" y="927201"/>
                  <a:pt x="4086597" y="924972"/>
                </a:cubicBezTo>
                <a:close/>
                <a:moveTo>
                  <a:pt x="4046477" y="924972"/>
                </a:moveTo>
                <a:cubicBezTo>
                  <a:pt x="4046477" y="927201"/>
                  <a:pt x="4047220" y="927944"/>
                  <a:pt x="4048706" y="927201"/>
                </a:cubicBezTo>
                <a:cubicBezTo>
                  <a:pt x="4048706" y="927944"/>
                  <a:pt x="4048706" y="929059"/>
                  <a:pt x="4048706" y="930545"/>
                </a:cubicBezTo>
                <a:cubicBezTo>
                  <a:pt x="4048706" y="932030"/>
                  <a:pt x="4047592" y="933145"/>
                  <a:pt x="4045363" y="933888"/>
                </a:cubicBezTo>
                <a:cubicBezTo>
                  <a:pt x="4044620" y="935374"/>
                  <a:pt x="4044248" y="937603"/>
                  <a:pt x="4044248" y="940574"/>
                </a:cubicBezTo>
                <a:cubicBezTo>
                  <a:pt x="4044248" y="940574"/>
                  <a:pt x="4044434" y="941503"/>
                  <a:pt x="4044806" y="943360"/>
                </a:cubicBezTo>
                <a:cubicBezTo>
                  <a:pt x="4045177" y="945218"/>
                  <a:pt x="4044992" y="946518"/>
                  <a:pt x="4044248" y="947261"/>
                </a:cubicBezTo>
                <a:cubicBezTo>
                  <a:pt x="4047220" y="950233"/>
                  <a:pt x="4047592" y="953205"/>
                  <a:pt x="4045363" y="956176"/>
                </a:cubicBezTo>
                <a:cubicBezTo>
                  <a:pt x="4044620" y="956919"/>
                  <a:pt x="4043877" y="958405"/>
                  <a:pt x="4043134" y="960634"/>
                </a:cubicBezTo>
                <a:cubicBezTo>
                  <a:pt x="4042391" y="962863"/>
                  <a:pt x="4042020" y="964349"/>
                  <a:pt x="4042020" y="965092"/>
                </a:cubicBezTo>
                <a:lnTo>
                  <a:pt x="4057622" y="949490"/>
                </a:lnTo>
                <a:cubicBezTo>
                  <a:pt x="4059107" y="949490"/>
                  <a:pt x="4064679" y="941689"/>
                  <a:pt x="4074338" y="926087"/>
                </a:cubicBezTo>
                <a:lnTo>
                  <a:pt x="4073224" y="924972"/>
                </a:lnTo>
                <a:cubicBezTo>
                  <a:pt x="4070252" y="926458"/>
                  <a:pt x="4066537" y="927201"/>
                  <a:pt x="4062079" y="927201"/>
                </a:cubicBezTo>
                <a:cubicBezTo>
                  <a:pt x="4058365" y="927201"/>
                  <a:pt x="4055764" y="926458"/>
                  <a:pt x="4054278" y="924972"/>
                </a:cubicBezTo>
                <a:close/>
                <a:moveTo>
                  <a:pt x="764496" y="916057"/>
                </a:moveTo>
                <a:cubicBezTo>
                  <a:pt x="759295" y="919029"/>
                  <a:pt x="756695" y="920886"/>
                  <a:pt x="756695" y="921629"/>
                </a:cubicBezTo>
                <a:lnTo>
                  <a:pt x="745550" y="933888"/>
                </a:lnTo>
                <a:cubicBezTo>
                  <a:pt x="744065" y="935374"/>
                  <a:pt x="742021" y="936860"/>
                  <a:pt x="739421" y="938346"/>
                </a:cubicBezTo>
                <a:cubicBezTo>
                  <a:pt x="736821" y="939831"/>
                  <a:pt x="734035" y="941689"/>
                  <a:pt x="731063" y="943918"/>
                </a:cubicBezTo>
                <a:cubicBezTo>
                  <a:pt x="730320" y="943918"/>
                  <a:pt x="727348" y="945775"/>
                  <a:pt x="722147" y="949490"/>
                </a:cubicBezTo>
                <a:lnTo>
                  <a:pt x="722147" y="948375"/>
                </a:lnTo>
                <a:cubicBezTo>
                  <a:pt x="723633" y="946890"/>
                  <a:pt x="725862" y="944475"/>
                  <a:pt x="728834" y="941132"/>
                </a:cubicBezTo>
                <a:cubicBezTo>
                  <a:pt x="731806" y="937788"/>
                  <a:pt x="733663" y="934631"/>
                  <a:pt x="734406" y="931659"/>
                </a:cubicBezTo>
                <a:lnTo>
                  <a:pt x="735521" y="930545"/>
                </a:lnTo>
                <a:cubicBezTo>
                  <a:pt x="737006" y="929059"/>
                  <a:pt x="738864" y="928316"/>
                  <a:pt x="741093" y="928316"/>
                </a:cubicBezTo>
                <a:cubicBezTo>
                  <a:pt x="741836" y="926830"/>
                  <a:pt x="743136" y="925344"/>
                  <a:pt x="744993" y="923858"/>
                </a:cubicBezTo>
                <a:cubicBezTo>
                  <a:pt x="746851" y="922372"/>
                  <a:pt x="748151" y="920886"/>
                  <a:pt x="748894" y="919400"/>
                </a:cubicBezTo>
                <a:lnTo>
                  <a:pt x="746665" y="919400"/>
                </a:lnTo>
                <a:cubicBezTo>
                  <a:pt x="743693" y="920143"/>
                  <a:pt x="741464" y="921072"/>
                  <a:pt x="739978" y="922186"/>
                </a:cubicBezTo>
                <a:cubicBezTo>
                  <a:pt x="738492" y="923301"/>
                  <a:pt x="737006" y="924230"/>
                  <a:pt x="735521" y="924972"/>
                </a:cubicBezTo>
                <a:lnTo>
                  <a:pt x="733292" y="924972"/>
                </a:lnTo>
                <a:lnTo>
                  <a:pt x="731063" y="924972"/>
                </a:lnTo>
                <a:cubicBezTo>
                  <a:pt x="730320" y="924972"/>
                  <a:pt x="727720" y="926087"/>
                  <a:pt x="723262" y="928316"/>
                </a:cubicBezTo>
                <a:cubicBezTo>
                  <a:pt x="720290" y="931288"/>
                  <a:pt x="717690" y="932773"/>
                  <a:pt x="715461" y="932773"/>
                </a:cubicBezTo>
                <a:lnTo>
                  <a:pt x="714346" y="933888"/>
                </a:lnTo>
                <a:lnTo>
                  <a:pt x="700973" y="938346"/>
                </a:lnTo>
                <a:cubicBezTo>
                  <a:pt x="698002" y="939089"/>
                  <a:pt x="692058" y="942060"/>
                  <a:pt x="683143" y="947261"/>
                </a:cubicBezTo>
                <a:cubicBezTo>
                  <a:pt x="682400" y="947261"/>
                  <a:pt x="680914" y="947818"/>
                  <a:pt x="678685" y="948933"/>
                </a:cubicBezTo>
                <a:cubicBezTo>
                  <a:pt x="676456" y="950047"/>
                  <a:pt x="674227" y="950604"/>
                  <a:pt x="671998" y="950604"/>
                </a:cubicBezTo>
                <a:cubicBezTo>
                  <a:pt x="670513" y="952090"/>
                  <a:pt x="668655" y="953390"/>
                  <a:pt x="666426" y="954505"/>
                </a:cubicBezTo>
                <a:cubicBezTo>
                  <a:pt x="664197" y="955619"/>
                  <a:pt x="663083" y="957291"/>
                  <a:pt x="663083" y="959520"/>
                </a:cubicBezTo>
                <a:cubicBezTo>
                  <a:pt x="663083" y="961749"/>
                  <a:pt x="662340" y="962491"/>
                  <a:pt x="660854" y="961749"/>
                </a:cubicBezTo>
                <a:cubicBezTo>
                  <a:pt x="659368" y="961006"/>
                  <a:pt x="658254" y="961006"/>
                  <a:pt x="657511" y="961749"/>
                </a:cubicBezTo>
                <a:cubicBezTo>
                  <a:pt x="656768" y="962491"/>
                  <a:pt x="656396" y="963234"/>
                  <a:pt x="656396" y="963977"/>
                </a:cubicBezTo>
                <a:cubicBezTo>
                  <a:pt x="654910" y="968435"/>
                  <a:pt x="653053" y="971778"/>
                  <a:pt x="650824" y="974007"/>
                </a:cubicBezTo>
                <a:cubicBezTo>
                  <a:pt x="648595" y="974750"/>
                  <a:pt x="647110" y="975122"/>
                  <a:pt x="646367" y="975122"/>
                </a:cubicBezTo>
                <a:lnTo>
                  <a:pt x="644138" y="976236"/>
                </a:lnTo>
                <a:cubicBezTo>
                  <a:pt x="644881" y="976979"/>
                  <a:pt x="644695" y="977536"/>
                  <a:pt x="643580" y="977908"/>
                </a:cubicBezTo>
                <a:cubicBezTo>
                  <a:pt x="642466" y="978279"/>
                  <a:pt x="641909" y="978836"/>
                  <a:pt x="641909" y="979579"/>
                </a:cubicBezTo>
                <a:lnTo>
                  <a:pt x="634108" y="986266"/>
                </a:lnTo>
                <a:cubicBezTo>
                  <a:pt x="634851" y="987752"/>
                  <a:pt x="634665" y="989052"/>
                  <a:pt x="633551" y="990166"/>
                </a:cubicBezTo>
                <a:cubicBezTo>
                  <a:pt x="632436" y="991281"/>
                  <a:pt x="631879" y="992209"/>
                  <a:pt x="631879" y="992952"/>
                </a:cubicBezTo>
                <a:cubicBezTo>
                  <a:pt x="631136" y="994438"/>
                  <a:pt x="630765" y="995553"/>
                  <a:pt x="630765" y="996296"/>
                </a:cubicBezTo>
                <a:cubicBezTo>
                  <a:pt x="630765" y="997039"/>
                  <a:pt x="631136" y="998153"/>
                  <a:pt x="631879" y="999639"/>
                </a:cubicBezTo>
                <a:cubicBezTo>
                  <a:pt x="631879" y="1000382"/>
                  <a:pt x="632065" y="1000939"/>
                  <a:pt x="632436" y="1001311"/>
                </a:cubicBezTo>
                <a:cubicBezTo>
                  <a:pt x="632808" y="1001682"/>
                  <a:pt x="632994" y="1002239"/>
                  <a:pt x="632994" y="1002982"/>
                </a:cubicBezTo>
                <a:cubicBezTo>
                  <a:pt x="635222" y="1005211"/>
                  <a:pt x="635965" y="1006326"/>
                  <a:pt x="635222" y="1006326"/>
                </a:cubicBezTo>
                <a:cubicBezTo>
                  <a:pt x="635222" y="1009297"/>
                  <a:pt x="636523" y="1012269"/>
                  <a:pt x="639123" y="1015241"/>
                </a:cubicBezTo>
                <a:cubicBezTo>
                  <a:pt x="641723" y="1018213"/>
                  <a:pt x="644138" y="1020442"/>
                  <a:pt x="646367" y="1021927"/>
                </a:cubicBezTo>
                <a:cubicBezTo>
                  <a:pt x="646367" y="1024899"/>
                  <a:pt x="646738" y="1027128"/>
                  <a:pt x="647481" y="1028614"/>
                </a:cubicBezTo>
                <a:cubicBezTo>
                  <a:pt x="649710" y="1032329"/>
                  <a:pt x="652682" y="1035301"/>
                  <a:pt x="656396" y="1037529"/>
                </a:cubicBezTo>
                <a:cubicBezTo>
                  <a:pt x="658625" y="1037529"/>
                  <a:pt x="659740" y="1038272"/>
                  <a:pt x="659740" y="1039758"/>
                </a:cubicBezTo>
                <a:cubicBezTo>
                  <a:pt x="659740" y="1044216"/>
                  <a:pt x="660854" y="1046445"/>
                  <a:pt x="663083" y="1046445"/>
                </a:cubicBezTo>
                <a:cubicBezTo>
                  <a:pt x="667541" y="1046445"/>
                  <a:pt x="672370" y="1047931"/>
                  <a:pt x="677571" y="1050903"/>
                </a:cubicBezTo>
                <a:lnTo>
                  <a:pt x="678685" y="1050903"/>
                </a:lnTo>
                <a:cubicBezTo>
                  <a:pt x="683143" y="1050903"/>
                  <a:pt x="686486" y="1049788"/>
                  <a:pt x="688715" y="1047559"/>
                </a:cubicBezTo>
                <a:lnTo>
                  <a:pt x="689829" y="1046445"/>
                </a:lnTo>
                <a:cubicBezTo>
                  <a:pt x="689829" y="1045702"/>
                  <a:pt x="690386" y="1045330"/>
                  <a:pt x="691501" y="1045330"/>
                </a:cubicBezTo>
                <a:cubicBezTo>
                  <a:pt x="692615" y="1045330"/>
                  <a:pt x="693544" y="1044959"/>
                  <a:pt x="694287" y="1044216"/>
                </a:cubicBezTo>
                <a:cubicBezTo>
                  <a:pt x="696516" y="1041987"/>
                  <a:pt x="697630" y="1040501"/>
                  <a:pt x="697630" y="1039758"/>
                </a:cubicBezTo>
                <a:cubicBezTo>
                  <a:pt x="697630" y="1039758"/>
                  <a:pt x="699116" y="1038272"/>
                  <a:pt x="702088" y="1035301"/>
                </a:cubicBezTo>
                <a:lnTo>
                  <a:pt x="706546" y="1033072"/>
                </a:lnTo>
                <a:cubicBezTo>
                  <a:pt x="707288" y="1030843"/>
                  <a:pt x="708774" y="1029728"/>
                  <a:pt x="711003" y="1029728"/>
                </a:cubicBezTo>
                <a:cubicBezTo>
                  <a:pt x="713232" y="1028985"/>
                  <a:pt x="714346" y="1027871"/>
                  <a:pt x="714346" y="1026385"/>
                </a:cubicBezTo>
                <a:cubicBezTo>
                  <a:pt x="714346" y="1025642"/>
                  <a:pt x="715090" y="1024528"/>
                  <a:pt x="716575" y="1023042"/>
                </a:cubicBezTo>
                <a:cubicBezTo>
                  <a:pt x="717318" y="1023042"/>
                  <a:pt x="718247" y="1022670"/>
                  <a:pt x="719361" y="1021927"/>
                </a:cubicBezTo>
                <a:cubicBezTo>
                  <a:pt x="720476" y="1021184"/>
                  <a:pt x="721033" y="1020070"/>
                  <a:pt x="721033" y="1018584"/>
                </a:cubicBezTo>
                <a:cubicBezTo>
                  <a:pt x="721776" y="1017841"/>
                  <a:pt x="722519" y="1017284"/>
                  <a:pt x="723262" y="1016913"/>
                </a:cubicBezTo>
                <a:cubicBezTo>
                  <a:pt x="724005" y="1016541"/>
                  <a:pt x="724748" y="1015984"/>
                  <a:pt x="725491" y="1015241"/>
                </a:cubicBezTo>
                <a:cubicBezTo>
                  <a:pt x="726234" y="1015241"/>
                  <a:pt x="726977" y="1015241"/>
                  <a:pt x="727720" y="1015241"/>
                </a:cubicBezTo>
                <a:cubicBezTo>
                  <a:pt x="728463" y="1015241"/>
                  <a:pt x="728834" y="1014869"/>
                  <a:pt x="728834" y="1014126"/>
                </a:cubicBezTo>
                <a:cubicBezTo>
                  <a:pt x="729577" y="1011898"/>
                  <a:pt x="731434" y="1010040"/>
                  <a:pt x="734406" y="1008554"/>
                </a:cubicBezTo>
                <a:lnTo>
                  <a:pt x="736635" y="1006326"/>
                </a:lnTo>
                <a:cubicBezTo>
                  <a:pt x="738121" y="1003354"/>
                  <a:pt x="739607" y="1001868"/>
                  <a:pt x="741093" y="1001868"/>
                </a:cubicBezTo>
                <a:cubicBezTo>
                  <a:pt x="742579" y="1001868"/>
                  <a:pt x="744436" y="1000753"/>
                  <a:pt x="746665" y="998525"/>
                </a:cubicBezTo>
                <a:cubicBezTo>
                  <a:pt x="747408" y="997782"/>
                  <a:pt x="747965" y="997224"/>
                  <a:pt x="748336" y="996853"/>
                </a:cubicBezTo>
                <a:cubicBezTo>
                  <a:pt x="748708" y="996481"/>
                  <a:pt x="748894" y="995924"/>
                  <a:pt x="748894" y="995181"/>
                </a:cubicBezTo>
                <a:cubicBezTo>
                  <a:pt x="751123" y="993695"/>
                  <a:pt x="752237" y="992952"/>
                  <a:pt x="752237" y="992952"/>
                </a:cubicBezTo>
                <a:cubicBezTo>
                  <a:pt x="755952" y="989238"/>
                  <a:pt x="758552" y="987009"/>
                  <a:pt x="760038" y="986266"/>
                </a:cubicBezTo>
                <a:cubicBezTo>
                  <a:pt x="761524" y="986266"/>
                  <a:pt x="762267" y="985523"/>
                  <a:pt x="762267" y="984037"/>
                </a:cubicBezTo>
                <a:cubicBezTo>
                  <a:pt x="763753" y="982551"/>
                  <a:pt x="765239" y="981808"/>
                  <a:pt x="766725" y="981808"/>
                </a:cubicBezTo>
                <a:cubicBezTo>
                  <a:pt x="768953" y="979579"/>
                  <a:pt x="770068" y="978093"/>
                  <a:pt x="770068" y="977350"/>
                </a:cubicBezTo>
                <a:cubicBezTo>
                  <a:pt x="770068" y="975122"/>
                  <a:pt x="771182" y="974007"/>
                  <a:pt x="773411" y="974007"/>
                </a:cubicBezTo>
                <a:cubicBezTo>
                  <a:pt x="774897" y="974007"/>
                  <a:pt x="776754" y="972893"/>
                  <a:pt x="778983" y="970664"/>
                </a:cubicBezTo>
                <a:cubicBezTo>
                  <a:pt x="778983" y="968435"/>
                  <a:pt x="780469" y="967321"/>
                  <a:pt x="783441" y="967321"/>
                </a:cubicBezTo>
                <a:cubicBezTo>
                  <a:pt x="785670" y="965835"/>
                  <a:pt x="786784" y="964349"/>
                  <a:pt x="786784" y="962863"/>
                </a:cubicBezTo>
                <a:cubicBezTo>
                  <a:pt x="786784" y="960634"/>
                  <a:pt x="787899" y="959520"/>
                  <a:pt x="790127" y="959520"/>
                </a:cubicBezTo>
                <a:cubicBezTo>
                  <a:pt x="793099" y="958034"/>
                  <a:pt x="794957" y="956548"/>
                  <a:pt x="795700" y="955062"/>
                </a:cubicBezTo>
                <a:cubicBezTo>
                  <a:pt x="795700" y="954319"/>
                  <a:pt x="797185" y="953205"/>
                  <a:pt x="800157" y="951719"/>
                </a:cubicBezTo>
                <a:cubicBezTo>
                  <a:pt x="802386" y="950976"/>
                  <a:pt x="802758" y="949861"/>
                  <a:pt x="801272" y="948375"/>
                </a:cubicBezTo>
                <a:lnTo>
                  <a:pt x="797928" y="943918"/>
                </a:lnTo>
                <a:cubicBezTo>
                  <a:pt x="798671" y="943918"/>
                  <a:pt x="799786" y="943175"/>
                  <a:pt x="801272" y="941689"/>
                </a:cubicBezTo>
                <a:cubicBezTo>
                  <a:pt x="803501" y="939460"/>
                  <a:pt x="803872" y="937603"/>
                  <a:pt x="802386" y="936117"/>
                </a:cubicBezTo>
                <a:cubicBezTo>
                  <a:pt x="800900" y="934631"/>
                  <a:pt x="798857" y="933702"/>
                  <a:pt x="796257" y="933331"/>
                </a:cubicBezTo>
                <a:cubicBezTo>
                  <a:pt x="793656" y="932959"/>
                  <a:pt x="791613" y="932773"/>
                  <a:pt x="790127" y="932773"/>
                </a:cubicBezTo>
                <a:cubicBezTo>
                  <a:pt x="783441" y="932773"/>
                  <a:pt x="778240" y="930173"/>
                  <a:pt x="774525" y="924972"/>
                </a:cubicBezTo>
                <a:cubicBezTo>
                  <a:pt x="772297" y="921258"/>
                  <a:pt x="770439" y="919772"/>
                  <a:pt x="768953" y="920515"/>
                </a:cubicBezTo>
                <a:lnTo>
                  <a:pt x="771182" y="919400"/>
                </a:lnTo>
                <a:cubicBezTo>
                  <a:pt x="769696" y="917914"/>
                  <a:pt x="768953" y="916800"/>
                  <a:pt x="768953" y="916057"/>
                </a:cubicBezTo>
                <a:close/>
                <a:moveTo>
                  <a:pt x="3648349" y="911042"/>
                </a:moveTo>
                <a:cubicBezTo>
                  <a:pt x="3647792" y="911414"/>
                  <a:pt x="3647513" y="912342"/>
                  <a:pt x="3647513" y="913828"/>
                </a:cubicBezTo>
                <a:lnTo>
                  <a:pt x="3645284" y="913828"/>
                </a:lnTo>
                <a:cubicBezTo>
                  <a:pt x="3643798" y="913828"/>
                  <a:pt x="3642684" y="914571"/>
                  <a:pt x="3641941" y="916057"/>
                </a:cubicBezTo>
                <a:cubicBezTo>
                  <a:pt x="3637483" y="923487"/>
                  <a:pt x="3632282" y="928687"/>
                  <a:pt x="3626339" y="931659"/>
                </a:cubicBezTo>
                <a:lnTo>
                  <a:pt x="3622996" y="930545"/>
                </a:lnTo>
                <a:cubicBezTo>
                  <a:pt x="3614823" y="935002"/>
                  <a:pt x="3610737" y="942432"/>
                  <a:pt x="3610737" y="952833"/>
                </a:cubicBezTo>
                <a:cubicBezTo>
                  <a:pt x="3610737" y="956548"/>
                  <a:pt x="3610180" y="960263"/>
                  <a:pt x="3609066" y="963977"/>
                </a:cubicBezTo>
                <a:cubicBezTo>
                  <a:pt x="3607951" y="967692"/>
                  <a:pt x="3607394" y="971407"/>
                  <a:pt x="3607394" y="975122"/>
                </a:cubicBezTo>
                <a:cubicBezTo>
                  <a:pt x="3607394" y="975122"/>
                  <a:pt x="3607580" y="974936"/>
                  <a:pt x="3607951" y="974564"/>
                </a:cubicBezTo>
                <a:cubicBezTo>
                  <a:pt x="3608322" y="974193"/>
                  <a:pt x="3608508" y="973636"/>
                  <a:pt x="3608508" y="972893"/>
                </a:cubicBezTo>
                <a:cubicBezTo>
                  <a:pt x="3610737" y="972893"/>
                  <a:pt x="3612409" y="972336"/>
                  <a:pt x="3613523" y="971221"/>
                </a:cubicBezTo>
                <a:cubicBezTo>
                  <a:pt x="3614638" y="970107"/>
                  <a:pt x="3615566" y="969549"/>
                  <a:pt x="3616309" y="969549"/>
                </a:cubicBezTo>
                <a:cubicBezTo>
                  <a:pt x="3617795" y="968807"/>
                  <a:pt x="3620024" y="968064"/>
                  <a:pt x="3622996" y="967321"/>
                </a:cubicBezTo>
                <a:cubicBezTo>
                  <a:pt x="3625968" y="966578"/>
                  <a:pt x="3629311" y="965092"/>
                  <a:pt x="3633026" y="962863"/>
                </a:cubicBezTo>
                <a:cubicBezTo>
                  <a:pt x="3641941" y="956919"/>
                  <a:pt x="3648628" y="953576"/>
                  <a:pt x="3653085" y="952833"/>
                </a:cubicBezTo>
                <a:cubicBezTo>
                  <a:pt x="3656800" y="952090"/>
                  <a:pt x="3658657" y="949861"/>
                  <a:pt x="3658657" y="946147"/>
                </a:cubicBezTo>
                <a:cubicBezTo>
                  <a:pt x="3658657" y="942432"/>
                  <a:pt x="3658472" y="938160"/>
                  <a:pt x="3658100" y="933331"/>
                </a:cubicBezTo>
                <a:cubicBezTo>
                  <a:pt x="3657729" y="928501"/>
                  <a:pt x="3657914" y="924230"/>
                  <a:pt x="3658657" y="920515"/>
                </a:cubicBezTo>
                <a:cubicBezTo>
                  <a:pt x="3658657" y="914571"/>
                  <a:pt x="3656057" y="911599"/>
                  <a:pt x="3650856" y="911599"/>
                </a:cubicBezTo>
                <a:cubicBezTo>
                  <a:pt x="3649742" y="910856"/>
                  <a:pt x="3648906" y="910671"/>
                  <a:pt x="3648349" y="911042"/>
                </a:cubicBezTo>
                <a:close/>
                <a:moveTo>
                  <a:pt x="3969582" y="829132"/>
                </a:moveTo>
                <a:lnTo>
                  <a:pt x="3967353" y="848077"/>
                </a:lnTo>
                <a:cubicBezTo>
                  <a:pt x="3966610" y="849563"/>
                  <a:pt x="3966425" y="851606"/>
                  <a:pt x="3966796" y="854207"/>
                </a:cubicBezTo>
                <a:cubicBezTo>
                  <a:pt x="3967167" y="856807"/>
                  <a:pt x="3967353" y="858850"/>
                  <a:pt x="3967353" y="860336"/>
                </a:cubicBezTo>
                <a:cubicBezTo>
                  <a:pt x="3966610" y="862565"/>
                  <a:pt x="3966238" y="865165"/>
                  <a:pt x="3966238" y="868137"/>
                </a:cubicBezTo>
                <a:cubicBezTo>
                  <a:pt x="3966238" y="871109"/>
                  <a:pt x="3965867" y="873337"/>
                  <a:pt x="3965124" y="874823"/>
                </a:cubicBezTo>
                <a:cubicBezTo>
                  <a:pt x="3964381" y="877795"/>
                  <a:pt x="3963824" y="880767"/>
                  <a:pt x="3963453" y="883739"/>
                </a:cubicBezTo>
                <a:cubicBezTo>
                  <a:pt x="3963081" y="886711"/>
                  <a:pt x="3962524" y="889311"/>
                  <a:pt x="3961781" y="891540"/>
                </a:cubicBezTo>
                <a:cubicBezTo>
                  <a:pt x="3961038" y="893026"/>
                  <a:pt x="3960666" y="895254"/>
                  <a:pt x="3960666" y="898226"/>
                </a:cubicBezTo>
                <a:cubicBezTo>
                  <a:pt x="3959923" y="904913"/>
                  <a:pt x="3959181" y="911599"/>
                  <a:pt x="3958438" y="918286"/>
                </a:cubicBezTo>
                <a:cubicBezTo>
                  <a:pt x="3957695" y="924972"/>
                  <a:pt x="3956952" y="931659"/>
                  <a:pt x="3956209" y="938346"/>
                </a:cubicBezTo>
                <a:cubicBezTo>
                  <a:pt x="3955466" y="941317"/>
                  <a:pt x="3954537" y="945775"/>
                  <a:pt x="3953423" y="951719"/>
                </a:cubicBezTo>
                <a:cubicBezTo>
                  <a:pt x="3952308" y="957662"/>
                  <a:pt x="3951008" y="962491"/>
                  <a:pt x="3949522" y="966206"/>
                </a:cubicBezTo>
                <a:lnTo>
                  <a:pt x="3947293" y="985151"/>
                </a:lnTo>
                <a:cubicBezTo>
                  <a:pt x="3947293" y="985894"/>
                  <a:pt x="3947665" y="986452"/>
                  <a:pt x="3948408" y="986823"/>
                </a:cubicBezTo>
                <a:cubicBezTo>
                  <a:pt x="3949151" y="987195"/>
                  <a:pt x="3949522" y="987752"/>
                  <a:pt x="3949522" y="988495"/>
                </a:cubicBezTo>
                <a:lnTo>
                  <a:pt x="3951751" y="990724"/>
                </a:lnTo>
                <a:lnTo>
                  <a:pt x="3955094" y="966206"/>
                </a:lnTo>
                <a:cubicBezTo>
                  <a:pt x="3958809" y="958034"/>
                  <a:pt x="3962152" y="945032"/>
                  <a:pt x="3965124" y="927201"/>
                </a:cubicBezTo>
                <a:lnTo>
                  <a:pt x="3965124" y="918286"/>
                </a:lnTo>
                <a:cubicBezTo>
                  <a:pt x="3965124" y="907142"/>
                  <a:pt x="3965496" y="898598"/>
                  <a:pt x="3966238" y="892654"/>
                </a:cubicBezTo>
                <a:cubicBezTo>
                  <a:pt x="3967724" y="886711"/>
                  <a:pt x="3968467" y="877795"/>
                  <a:pt x="3968467" y="865908"/>
                </a:cubicBezTo>
                <a:lnTo>
                  <a:pt x="3968467" y="858107"/>
                </a:lnTo>
                <a:lnTo>
                  <a:pt x="3968467" y="844734"/>
                </a:lnTo>
                <a:cubicBezTo>
                  <a:pt x="3968467" y="839533"/>
                  <a:pt x="3968839" y="835447"/>
                  <a:pt x="3969582" y="832475"/>
                </a:cubicBezTo>
                <a:close/>
                <a:moveTo>
                  <a:pt x="112557" y="819102"/>
                </a:moveTo>
                <a:cubicBezTo>
                  <a:pt x="117015" y="825789"/>
                  <a:pt x="120729" y="829132"/>
                  <a:pt x="123701" y="829132"/>
                </a:cubicBezTo>
                <a:cubicBezTo>
                  <a:pt x="126673" y="829132"/>
                  <a:pt x="129645" y="826532"/>
                  <a:pt x="132617" y="821331"/>
                </a:cubicBezTo>
                <a:cubicBezTo>
                  <a:pt x="130388" y="821331"/>
                  <a:pt x="127602" y="820959"/>
                  <a:pt x="124258" y="820216"/>
                </a:cubicBezTo>
                <a:cubicBezTo>
                  <a:pt x="120915" y="819474"/>
                  <a:pt x="117015" y="819102"/>
                  <a:pt x="112557" y="819102"/>
                </a:cubicBezTo>
                <a:close/>
                <a:moveTo>
                  <a:pt x="1312793" y="814644"/>
                </a:moveTo>
                <a:cubicBezTo>
                  <a:pt x="1306849" y="817616"/>
                  <a:pt x="1302391" y="820216"/>
                  <a:pt x="1299420" y="822445"/>
                </a:cubicBezTo>
                <a:lnTo>
                  <a:pt x="1299420" y="823560"/>
                </a:lnTo>
                <a:lnTo>
                  <a:pt x="1303878" y="823560"/>
                </a:lnTo>
                <a:cubicBezTo>
                  <a:pt x="1304620" y="821331"/>
                  <a:pt x="1306849" y="819474"/>
                  <a:pt x="1310564" y="817988"/>
                </a:cubicBezTo>
                <a:cubicBezTo>
                  <a:pt x="1311307" y="817245"/>
                  <a:pt x="1311864" y="816687"/>
                  <a:pt x="1312236" y="816316"/>
                </a:cubicBezTo>
                <a:cubicBezTo>
                  <a:pt x="1312607" y="815945"/>
                  <a:pt x="1313164" y="815759"/>
                  <a:pt x="1313907" y="815759"/>
                </a:cubicBezTo>
                <a:cubicBezTo>
                  <a:pt x="1313907" y="815759"/>
                  <a:pt x="1313722" y="815573"/>
                  <a:pt x="1313350" y="815202"/>
                </a:cubicBezTo>
                <a:cubicBezTo>
                  <a:pt x="1312978" y="814830"/>
                  <a:pt x="1312793" y="814644"/>
                  <a:pt x="1312793" y="814644"/>
                </a:cubicBezTo>
                <a:close/>
                <a:moveTo>
                  <a:pt x="2743436" y="811858"/>
                </a:moveTo>
                <a:cubicBezTo>
                  <a:pt x="2741393" y="812601"/>
                  <a:pt x="2740371" y="814273"/>
                  <a:pt x="2740371" y="816873"/>
                </a:cubicBezTo>
                <a:cubicBezTo>
                  <a:pt x="2741114" y="817616"/>
                  <a:pt x="2742600" y="817988"/>
                  <a:pt x="2744829" y="817988"/>
                </a:cubicBezTo>
                <a:cubicBezTo>
                  <a:pt x="2747801" y="817988"/>
                  <a:pt x="2750401" y="816130"/>
                  <a:pt x="2752630" y="812416"/>
                </a:cubicBezTo>
                <a:cubicBezTo>
                  <a:pt x="2748544" y="811301"/>
                  <a:pt x="2745479" y="811115"/>
                  <a:pt x="2743436" y="811858"/>
                </a:cubicBezTo>
                <a:close/>
                <a:moveTo>
                  <a:pt x="2754859" y="805729"/>
                </a:moveTo>
                <a:lnTo>
                  <a:pt x="2754859" y="812416"/>
                </a:lnTo>
                <a:cubicBezTo>
                  <a:pt x="2757088" y="811673"/>
                  <a:pt x="2758759" y="810930"/>
                  <a:pt x="2759873" y="810187"/>
                </a:cubicBezTo>
                <a:cubicBezTo>
                  <a:pt x="2760988" y="809444"/>
                  <a:pt x="2761917" y="808701"/>
                  <a:pt x="2762660" y="807958"/>
                </a:cubicBezTo>
                <a:cubicBezTo>
                  <a:pt x="2762660" y="808701"/>
                  <a:pt x="2762845" y="809258"/>
                  <a:pt x="2763217" y="809629"/>
                </a:cubicBezTo>
                <a:cubicBezTo>
                  <a:pt x="2763588" y="810001"/>
                  <a:pt x="2763774" y="810558"/>
                  <a:pt x="2763774" y="811301"/>
                </a:cubicBezTo>
                <a:lnTo>
                  <a:pt x="2764889" y="806843"/>
                </a:lnTo>
                <a:close/>
                <a:moveTo>
                  <a:pt x="2778262" y="799042"/>
                </a:moveTo>
                <a:cubicBezTo>
                  <a:pt x="2778262" y="799042"/>
                  <a:pt x="2777519" y="799785"/>
                  <a:pt x="2776033" y="801271"/>
                </a:cubicBezTo>
                <a:lnTo>
                  <a:pt x="2782719" y="801271"/>
                </a:lnTo>
                <a:close/>
                <a:moveTo>
                  <a:pt x="181651" y="797928"/>
                </a:moveTo>
                <a:cubicBezTo>
                  <a:pt x="164564" y="805358"/>
                  <a:pt x="147476" y="812044"/>
                  <a:pt x="130388" y="817988"/>
                </a:cubicBezTo>
                <a:cubicBezTo>
                  <a:pt x="130388" y="817988"/>
                  <a:pt x="134845" y="820959"/>
                  <a:pt x="143761" y="826903"/>
                </a:cubicBezTo>
                <a:cubicBezTo>
                  <a:pt x="138560" y="833590"/>
                  <a:pt x="135960" y="838047"/>
                  <a:pt x="135960" y="840276"/>
                </a:cubicBezTo>
                <a:cubicBezTo>
                  <a:pt x="135960" y="842505"/>
                  <a:pt x="138932" y="847334"/>
                  <a:pt x="144875" y="854764"/>
                </a:cubicBezTo>
                <a:lnTo>
                  <a:pt x="206169" y="907142"/>
                </a:lnTo>
                <a:cubicBezTo>
                  <a:pt x="209141" y="910856"/>
                  <a:pt x="213227" y="914200"/>
                  <a:pt x="218427" y="917172"/>
                </a:cubicBezTo>
                <a:cubicBezTo>
                  <a:pt x="223628" y="920143"/>
                  <a:pt x="227714" y="922372"/>
                  <a:pt x="230686" y="923858"/>
                </a:cubicBezTo>
                <a:lnTo>
                  <a:pt x="230686" y="897112"/>
                </a:lnTo>
                <a:cubicBezTo>
                  <a:pt x="230686" y="891911"/>
                  <a:pt x="230872" y="885225"/>
                  <a:pt x="231243" y="877052"/>
                </a:cubicBezTo>
                <a:cubicBezTo>
                  <a:pt x="231615" y="868880"/>
                  <a:pt x="231429" y="859221"/>
                  <a:pt x="230686" y="848077"/>
                </a:cubicBezTo>
                <a:cubicBezTo>
                  <a:pt x="229943" y="839162"/>
                  <a:pt x="226228" y="830061"/>
                  <a:pt x="219542" y="820774"/>
                </a:cubicBezTo>
                <a:cubicBezTo>
                  <a:pt x="212855" y="811487"/>
                  <a:pt x="208398" y="804986"/>
                  <a:pt x="206169" y="801271"/>
                </a:cubicBezTo>
                <a:cubicBezTo>
                  <a:pt x="202454" y="810187"/>
                  <a:pt x="200225" y="815387"/>
                  <a:pt x="199482" y="816873"/>
                </a:cubicBezTo>
                <a:cubicBezTo>
                  <a:pt x="198739" y="812416"/>
                  <a:pt x="197253" y="808701"/>
                  <a:pt x="195024" y="805729"/>
                </a:cubicBezTo>
                <a:lnTo>
                  <a:pt x="187223" y="810187"/>
                </a:lnTo>
                <a:cubicBezTo>
                  <a:pt x="186481" y="808701"/>
                  <a:pt x="185552" y="807029"/>
                  <a:pt x="184437" y="805172"/>
                </a:cubicBezTo>
                <a:cubicBezTo>
                  <a:pt x="183323" y="803314"/>
                  <a:pt x="182394" y="800900"/>
                  <a:pt x="181651" y="797928"/>
                </a:cubicBezTo>
                <a:close/>
                <a:moveTo>
                  <a:pt x="689829" y="785669"/>
                </a:moveTo>
                <a:lnTo>
                  <a:pt x="685371" y="787898"/>
                </a:lnTo>
                <a:cubicBezTo>
                  <a:pt x="677942" y="792356"/>
                  <a:pt x="670884" y="796442"/>
                  <a:pt x="664197" y="800157"/>
                </a:cubicBezTo>
                <a:cubicBezTo>
                  <a:pt x="657511" y="803872"/>
                  <a:pt x="651567" y="807586"/>
                  <a:pt x="646367" y="811301"/>
                </a:cubicBezTo>
                <a:lnTo>
                  <a:pt x="621849" y="825789"/>
                </a:lnTo>
                <a:cubicBezTo>
                  <a:pt x="621106" y="826532"/>
                  <a:pt x="619249" y="826903"/>
                  <a:pt x="616277" y="826903"/>
                </a:cubicBezTo>
                <a:lnTo>
                  <a:pt x="611819" y="826903"/>
                </a:lnTo>
                <a:cubicBezTo>
                  <a:pt x="611819" y="826160"/>
                  <a:pt x="611634" y="825603"/>
                  <a:pt x="611262" y="825231"/>
                </a:cubicBezTo>
                <a:cubicBezTo>
                  <a:pt x="610891" y="824860"/>
                  <a:pt x="610334" y="825046"/>
                  <a:pt x="609591" y="825789"/>
                </a:cubicBezTo>
                <a:cubicBezTo>
                  <a:pt x="606619" y="825789"/>
                  <a:pt x="604761" y="824674"/>
                  <a:pt x="604018" y="822445"/>
                </a:cubicBezTo>
                <a:lnTo>
                  <a:pt x="599561" y="826903"/>
                </a:lnTo>
                <a:lnTo>
                  <a:pt x="600675" y="826903"/>
                </a:lnTo>
                <a:cubicBezTo>
                  <a:pt x="600675" y="830618"/>
                  <a:pt x="601418" y="832475"/>
                  <a:pt x="602904" y="832475"/>
                </a:cubicBezTo>
                <a:cubicBezTo>
                  <a:pt x="604390" y="833961"/>
                  <a:pt x="605133" y="836561"/>
                  <a:pt x="605133" y="840276"/>
                </a:cubicBezTo>
                <a:cubicBezTo>
                  <a:pt x="604390" y="841019"/>
                  <a:pt x="604204" y="841948"/>
                  <a:pt x="604576" y="843062"/>
                </a:cubicBezTo>
                <a:cubicBezTo>
                  <a:pt x="604947" y="844177"/>
                  <a:pt x="606247" y="845477"/>
                  <a:pt x="608476" y="846963"/>
                </a:cubicBezTo>
                <a:lnTo>
                  <a:pt x="609591" y="846963"/>
                </a:lnTo>
                <a:cubicBezTo>
                  <a:pt x="613305" y="850677"/>
                  <a:pt x="615163" y="852535"/>
                  <a:pt x="615163" y="852535"/>
                </a:cubicBezTo>
                <a:cubicBezTo>
                  <a:pt x="615163" y="851049"/>
                  <a:pt x="615906" y="850306"/>
                  <a:pt x="617392" y="850306"/>
                </a:cubicBezTo>
                <a:lnTo>
                  <a:pt x="617392" y="851420"/>
                </a:lnTo>
                <a:cubicBezTo>
                  <a:pt x="619620" y="855135"/>
                  <a:pt x="622221" y="855507"/>
                  <a:pt x="625193" y="852535"/>
                </a:cubicBezTo>
                <a:cubicBezTo>
                  <a:pt x="625193" y="851792"/>
                  <a:pt x="626307" y="851420"/>
                  <a:pt x="628536" y="851420"/>
                </a:cubicBezTo>
                <a:cubicBezTo>
                  <a:pt x="628536" y="850677"/>
                  <a:pt x="629279" y="850306"/>
                  <a:pt x="630765" y="850306"/>
                </a:cubicBezTo>
                <a:cubicBezTo>
                  <a:pt x="630765" y="848820"/>
                  <a:pt x="631136" y="847706"/>
                  <a:pt x="631879" y="846963"/>
                </a:cubicBezTo>
                <a:lnTo>
                  <a:pt x="636337" y="845848"/>
                </a:lnTo>
                <a:cubicBezTo>
                  <a:pt x="636337" y="845848"/>
                  <a:pt x="636523" y="845663"/>
                  <a:pt x="636894" y="845291"/>
                </a:cubicBezTo>
                <a:cubicBezTo>
                  <a:pt x="637265" y="844920"/>
                  <a:pt x="637451" y="844734"/>
                  <a:pt x="637451" y="844734"/>
                </a:cubicBezTo>
                <a:cubicBezTo>
                  <a:pt x="638937" y="841762"/>
                  <a:pt x="639309" y="839533"/>
                  <a:pt x="638565" y="838047"/>
                </a:cubicBezTo>
                <a:cubicBezTo>
                  <a:pt x="638565" y="835075"/>
                  <a:pt x="639680" y="833218"/>
                  <a:pt x="641909" y="832475"/>
                </a:cubicBezTo>
                <a:lnTo>
                  <a:pt x="659740" y="814644"/>
                </a:lnTo>
                <a:close/>
                <a:moveTo>
                  <a:pt x="3892687" y="784555"/>
                </a:moveTo>
                <a:lnTo>
                  <a:pt x="3890458" y="785669"/>
                </a:lnTo>
                <a:lnTo>
                  <a:pt x="3888229" y="790127"/>
                </a:lnTo>
                <a:cubicBezTo>
                  <a:pt x="3888229" y="793099"/>
                  <a:pt x="3887115" y="795328"/>
                  <a:pt x="3884886" y="796814"/>
                </a:cubicBezTo>
                <a:cubicBezTo>
                  <a:pt x="3884886" y="793099"/>
                  <a:pt x="3885257" y="789756"/>
                  <a:pt x="3886000" y="786784"/>
                </a:cubicBezTo>
                <a:lnTo>
                  <a:pt x="3881542" y="789013"/>
                </a:lnTo>
                <a:cubicBezTo>
                  <a:pt x="3880057" y="789013"/>
                  <a:pt x="3877828" y="789756"/>
                  <a:pt x="3874856" y="791241"/>
                </a:cubicBezTo>
                <a:cubicBezTo>
                  <a:pt x="3871884" y="791241"/>
                  <a:pt x="3869655" y="791984"/>
                  <a:pt x="3868169" y="793470"/>
                </a:cubicBezTo>
                <a:cubicBezTo>
                  <a:pt x="3863712" y="794956"/>
                  <a:pt x="3861483" y="795699"/>
                  <a:pt x="3861483" y="795699"/>
                </a:cubicBezTo>
                <a:lnTo>
                  <a:pt x="3846995" y="802386"/>
                </a:lnTo>
                <a:cubicBezTo>
                  <a:pt x="3845509" y="802386"/>
                  <a:pt x="3844581" y="802757"/>
                  <a:pt x="3844209" y="803500"/>
                </a:cubicBezTo>
                <a:cubicBezTo>
                  <a:pt x="3843838" y="804243"/>
                  <a:pt x="3843281" y="804615"/>
                  <a:pt x="3842537" y="804615"/>
                </a:cubicBezTo>
                <a:cubicBezTo>
                  <a:pt x="3836594" y="805358"/>
                  <a:pt x="3831022" y="807958"/>
                  <a:pt x="3825821" y="812416"/>
                </a:cubicBezTo>
                <a:cubicBezTo>
                  <a:pt x="3824335" y="812416"/>
                  <a:pt x="3823221" y="812787"/>
                  <a:pt x="3822478" y="813530"/>
                </a:cubicBezTo>
                <a:cubicBezTo>
                  <a:pt x="3821735" y="814273"/>
                  <a:pt x="3820620" y="814644"/>
                  <a:pt x="3819134" y="814644"/>
                </a:cubicBezTo>
                <a:cubicBezTo>
                  <a:pt x="3816906" y="814644"/>
                  <a:pt x="3812077" y="816873"/>
                  <a:pt x="3804647" y="821331"/>
                </a:cubicBezTo>
                <a:lnTo>
                  <a:pt x="3803532" y="821331"/>
                </a:lnTo>
                <a:cubicBezTo>
                  <a:pt x="3804276" y="822074"/>
                  <a:pt x="3804833" y="822631"/>
                  <a:pt x="3805204" y="823003"/>
                </a:cubicBezTo>
                <a:cubicBezTo>
                  <a:pt x="3805576" y="823374"/>
                  <a:pt x="3805761" y="823931"/>
                  <a:pt x="3805761" y="824674"/>
                </a:cubicBezTo>
                <a:cubicBezTo>
                  <a:pt x="3805761" y="825417"/>
                  <a:pt x="3804647" y="826532"/>
                  <a:pt x="3802418" y="828017"/>
                </a:cubicBezTo>
                <a:cubicBezTo>
                  <a:pt x="3800932" y="828760"/>
                  <a:pt x="3800189" y="830246"/>
                  <a:pt x="3800189" y="832475"/>
                </a:cubicBezTo>
                <a:cubicBezTo>
                  <a:pt x="3800189" y="836190"/>
                  <a:pt x="3799818" y="838790"/>
                  <a:pt x="3799075" y="840276"/>
                </a:cubicBezTo>
                <a:cubicBezTo>
                  <a:pt x="3797589" y="841762"/>
                  <a:pt x="3797217" y="842876"/>
                  <a:pt x="3797960" y="843619"/>
                </a:cubicBezTo>
                <a:lnTo>
                  <a:pt x="3796846" y="846963"/>
                </a:lnTo>
                <a:lnTo>
                  <a:pt x="3796846" y="850306"/>
                </a:lnTo>
                <a:cubicBezTo>
                  <a:pt x="3796846" y="852535"/>
                  <a:pt x="3796475" y="854392"/>
                  <a:pt x="3795731" y="855878"/>
                </a:cubicBezTo>
                <a:cubicBezTo>
                  <a:pt x="3794988" y="856621"/>
                  <a:pt x="3794803" y="857736"/>
                  <a:pt x="3795175" y="859221"/>
                </a:cubicBezTo>
                <a:cubicBezTo>
                  <a:pt x="3795546" y="860707"/>
                  <a:pt x="3796103" y="861822"/>
                  <a:pt x="3796846" y="862565"/>
                </a:cubicBezTo>
                <a:cubicBezTo>
                  <a:pt x="3797589" y="864793"/>
                  <a:pt x="3797217" y="866279"/>
                  <a:pt x="3795731" y="867022"/>
                </a:cubicBezTo>
                <a:cubicBezTo>
                  <a:pt x="3797960" y="869251"/>
                  <a:pt x="3798332" y="870737"/>
                  <a:pt x="3796846" y="871480"/>
                </a:cubicBezTo>
                <a:cubicBezTo>
                  <a:pt x="3796103" y="872223"/>
                  <a:pt x="3795546" y="873152"/>
                  <a:pt x="3795175" y="874266"/>
                </a:cubicBezTo>
                <a:cubicBezTo>
                  <a:pt x="3794803" y="875381"/>
                  <a:pt x="3794988" y="875938"/>
                  <a:pt x="3795731" y="875938"/>
                </a:cubicBezTo>
                <a:cubicBezTo>
                  <a:pt x="3797217" y="879652"/>
                  <a:pt x="3797589" y="882253"/>
                  <a:pt x="3796846" y="883739"/>
                </a:cubicBezTo>
                <a:cubicBezTo>
                  <a:pt x="3796103" y="884482"/>
                  <a:pt x="3795731" y="885596"/>
                  <a:pt x="3795731" y="887082"/>
                </a:cubicBezTo>
                <a:lnTo>
                  <a:pt x="3795731" y="889311"/>
                </a:lnTo>
                <a:cubicBezTo>
                  <a:pt x="3794988" y="890797"/>
                  <a:pt x="3794803" y="892283"/>
                  <a:pt x="3795175" y="893769"/>
                </a:cubicBezTo>
                <a:cubicBezTo>
                  <a:pt x="3795546" y="895254"/>
                  <a:pt x="3795360" y="896740"/>
                  <a:pt x="3794617" y="898226"/>
                </a:cubicBezTo>
                <a:cubicBezTo>
                  <a:pt x="3793874" y="899712"/>
                  <a:pt x="3793689" y="901570"/>
                  <a:pt x="3794060" y="903798"/>
                </a:cubicBezTo>
                <a:cubicBezTo>
                  <a:pt x="3794431" y="906027"/>
                  <a:pt x="3794246" y="907885"/>
                  <a:pt x="3793503" y="909371"/>
                </a:cubicBezTo>
                <a:cubicBezTo>
                  <a:pt x="3793503" y="911599"/>
                  <a:pt x="3793874" y="913085"/>
                  <a:pt x="3794617" y="913828"/>
                </a:cubicBezTo>
                <a:cubicBezTo>
                  <a:pt x="3794617" y="914571"/>
                  <a:pt x="3794803" y="915128"/>
                  <a:pt x="3795175" y="915500"/>
                </a:cubicBezTo>
                <a:cubicBezTo>
                  <a:pt x="3795546" y="915871"/>
                  <a:pt x="3795360" y="916429"/>
                  <a:pt x="3794617" y="917172"/>
                </a:cubicBezTo>
                <a:cubicBezTo>
                  <a:pt x="3793874" y="917172"/>
                  <a:pt x="3793503" y="917914"/>
                  <a:pt x="3793503" y="919400"/>
                </a:cubicBezTo>
                <a:lnTo>
                  <a:pt x="3794617" y="921629"/>
                </a:lnTo>
                <a:lnTo>
                  <a:pt x="3797960" y="933888"/>
                </a:lnTo>
                <a:lnTo>
                  <a:pt x="3803532" y="956176"/>
                </a:lnTo>
                <a:lnTo>
                  <a:pt x="3809105" y="943918"/>
                </a:lnTo>
                <a:cubicBezTo>
                  <a:pt x="3809848" y="942432"/>
                  <a:pt x="3810776" y="940760"/>
                  <a:pt x="3811891" y="938903"/>
                </a:cubicBezTo>
                <a:cubicBezTo>
                  <a:pt x="3813005" y="937045"/>
                  <a:pt x="3813934" y="934631"/>
                  <a:pt x="3814677" y="931659"/>
                </a:cubicBezTo>
                <a:cubicBezTo>
                  <a:pt x="3816163" y="928687"/>
                  <a:pt x="3817649" y="924230"/>
                  <a:pt x="3819134" y="918286"/>
                </a:cubicBezTo>
                <a:lnTo>
                  <a:pt x="3829164" y="899341"/>
                </a:lnTo>
                <a:lnTo>
                  <a:pt x="3833622" y="887082"/>
                </a:lnTo>
                <a:cubicBezTo>
                  <a:pt x="3835108" y="884853"/>
                  <a:pt x="3835108" y="882624"/>
                  <a:pt x="3833622" y="880395"/>
                </a:cubicBezTo>
                <a:cubicBezTo>
                  <a:pt x="3829907" y="877424"/>
                  <a:pt x="3826564" y="871851"/>
                  <a:pt x="3823592" y="863679"/>
                </a:cubicBezTo>
                <a:cubicBezTo>
                  <a:pt x="3823592" y="862193"/>
                  <a:pt x="3822849" y="861450"/>
                  <a:pt x="3821363" y="861450"/>
                </a:cubicBezTo>
                <a:cubicBezTo>
                  <a:pt x="3818391" y="859964"/>
                  <a:pt x="3817649" y="858107"/>
                  <a:pt x="3819134" y="855878"/>
                </a:cubicBezTo>
                <a:cubicBezTo>
                  <a:pt x="3820620" y="857364"/>
                  <a:pt x="3821735" y="858107"/>
                  <a:pt x="3822478" y="858107"/>
                </a:cubicBezTo>
                <a:cubicBezTo>
                  <a:pt x="3826935" y="860336"/>
                  <a:pt x="3830650" y="861822"/>
                  <a:pt x="3833622" y="862565"/>
                </a:cubicBezTo>
                <a:cubicBezTo>
                  <a:pt x="3835851" y="863308"/>
                  <a:pt x="3837894" y="864608"/>
                  <a:pt x="3839751" y="866465"/>
                </a:cubicBezTo>
                <a:cubicBezTo>
                  <a:pt x="3841609" y="868322"/>
                  <a:pt x="3843281" y="869623"/>
                  <a:pt x="3844766" y="870366"/>
                </a:cubicBezTo>
                <a:lnTo>
                  <a:pt x="3850338" y="874823"/>
                </a:lnTo>
                <a:cubicBezTo>
                  <a:pt x="3854796" y="876309"/>
                  <a:pt x="3857396" y="878538"/>
                  <a:pt x="3858139" y="881510"/>
                </a:cubicBezTo>
                <a:cubicBezTo>
                  <a:pt x="3861111" y="885968"/>
                  <a:pt x="3863340" y="888939"/>
                  <a:pt x="3864826" y="890425"/>
                </a:cubicBezTo>
                <a:cubicBezTo>
                  <a:pt x="3866312" y="891911"/>
                  <a:pt x="3867055" y="893026"/>
                  <a:pt x="3867055" y="893769"/>
                </a:cubicBezTo>
                <a:cubicBezTo>
                  <a:pt x="3867798" y="895997"/>
                  <a:pt x="3869469" y="898783"/>
                  <a:pt x="3872070" y="902127"/>
                </a:cubicBezTo>
                <a:cubicBezTo>
                  <a:pt x="3874670" y="905470"/>
                  <a:pt x="3875970" y="907885"/>
                  <a:pt x="3875970" y="909371"/>
                </a:cubicBezTo>
                <a:lnTo>
                  <a:pt x="3881542" y="912714"/>
                </a:lnTo>
                <a:cubicBezTo>
                  <a:pt x="3882285" y="909742"/>
                  <a:pt x="3883028" y="906956"/>
                  <a:pt x="3883771" y="904356"/>
                </a:cubicBezTo>
                <a:cubicBezTo>
                  <a:pt x="3884514" y="901755"/>
                  <a:pt x="3884886" y="899341"/>
                  <a:pt x="3884886" y="897112"/>
                </a:cubicBezTo>
                <a:lnTo>
                  <a:pt x="3894916" y="833590"/>
                </a:lnTo>
                <a:cubicBezTo>
                  <a:pt x="3895659" y="829875"/>
                  <a:pt x="3896958" y="824488"/>
                  <a:pt x="3898816" y="817430"/>
                </a:cubicBezTo>
                <a:cubicBezTo>
                  <a:pt x="3900673" y="810372"/>
                  <a:pt x="3901231" y="804243"/>
                  <a:pt x="3900488" y="799042"/>
                </a:cubicBezTo>
                <a:cubicBezTo>
                  <a:pt x="3900488" y="797557"/>
                  <a:pt x="3900116" y="796256"/>
                  <a:pt x="3899373" y="795142"/>
                </a:cubicBezTo>
                <a:cubicBezTo>
                  <a:pt x="3898630" y="794028"/>
                  <a:pt x="3897516" y="793470"/>
                  <a:pt x="3896030" y="793470"/>
                </a:cubicBezTo>
                <a:cubicBezTo>
                  <a:pt x="3893058" y="793470"/>
                  <a:pt x="3891944" y="792356"/>
                  <a:pt x="3892687" y="790127"/>
                </a:cubicBezTo>
                <a:close/>
                <a:moveTo>
                  <a:pt x="3629682" y="782326"/>
                </a:moveTo>
                <a:cubicBezTo>
                  <a:pt x="3631168" y="785298"/>
                  <a:pt x="3631911" y="789756"/>
                  <a:pt x="3631911" y="795699"/>
                </a:cubicBezTo>
                <a:cubicBezTo>
                  <a:pt x="3632654" y="797185"/>
                  <a:pt x="3632840" y="799042"/>
                  <a:pt x="3632468" y="801271"/>
                </a:cubicBezTo>
                <a:cubicBezTo>
                  <a:pt x="3632097" y="803500"/>
                  <a:pt x="3631911" y="804986"/>
                  <a:pt x="3631911" y="805729"/>
                </a:cubicBezTo>
                <a:lnTo>
                  <a:pt x="3631911" y="816873"/>
                </a:lnTo>
                <a:cubicBezTo>
                  <a:pt x="3632654" y="818359"/>
                  <a:pt x="3633026" y="819845"/>
                  <a:pt x="3633026" y="821331"/>
                </a:cubicBezTo>
                <a:cubicBezTo>
                  <a:pt x="3633026" y="822817"/>
                  <a:pt x="3632282" y="823931"/>
                  <a:pt x="3630797" y="824674"/>
                </a:cubicBezTo>
                <a:lnTo>
                  <a:pt x="3628568" y="826903"/>
                </a:lnTo>
                <a:cubicBezTo>
                  <a:pt x="3628568" y="830618"/>
                  <a:pt x="3627453" y="833590"/>
                  <a:pt x="3625225" y="835818"/>
                </a:cubicBezTo>
                <a:lnTo>
                  <a:pt x="3625225" y="840276"/>
                </a:lnTo>
                <a:cubicBezTo>
                  <a:pt x="3627453" y="842505"/>
                  <a:pt x="3628196" y="844362"/>
                  <a:pt x="3627453" y="845848"/>
                </a:cubicBezTo>
                <a:cubicBezTo>
                  <a:pt x="3626710" y="847334"/>
                  <a:pt x="3626339" y="848077"/>
                  <a:pt x="3626339" y="848077"/>
                </a:cubicBezTo>
                <a:lnTo>
                  <a:pt x="3626339" y="853649"/>
                </a:lnTo>
                <a:cubicBezTo>
                  <a:pt x="3627825" y="852163"/>
                  <a:pt x="3629311" y="851420"/>
                  <a:pt x="3630797" y="851420"/>
                </a:cubicBezTo>
                <a:cubicBezTo>
                  <a:pt x="3631540" y="851420"/>
                  <a:pt x="3632097" y="851978"/>
                  <a:pt x="3632468" y="853092"/>
                </a:cubicBezTo>
                <a:cubicBezTo>
                  <a:pt x="3632840" y="854207"/>
                  <a:pt x="3633397" y="855135"/>
                  <a:pt x="3634140" y="855878"/>
                </a:cubicBezTo>
                <a:cubicBezTo>
                  <a:pt x="3641570" y="846963"/>
                  <a:pt x="3646027" y="840648"/>
                  <a:pt x="3647513" y="836933"/>
                </a:cubicBezTo>
                <a:cubicBezTo>
                  <a:pt x="3648999" y="835447"/>
                  <a:pt x="3650485" y="835447"/>
                  <a:pt x="3651971" y="836933"/>
                </a:cubicBezTo>
                <a:cubicBezTo>
                  <a:pt x="3655685" y="836933"/>
                  <a:pt x="3657914" y="835447"/>
                  <a:pt x="3658657" y="832475"/>
                </a:cubicBezTo>
                <a:cubicBezTo>
                  <a:pt x="3654200" y="814644"/>
                  <a:pt x="3652342" y="806843"/>
                  <a:pt x="3653085" y="809072"/>
                </a:cubicBezTo>
                <a:lnTo>
                  <a:pt x="3653085" y="806843"/>
                </a:lnTo>
                <a:cubicBezTo>
                  <a:pt x="3654571" y="805358"/>
                  <a:pt x="3654757" y="804057"/>
                  <a:pt x="3653642" y="802943"/>
                </a:cubicBezTo>
                <a:cubicBezTo>
                  <a:pt x="3652528" y="801829"/>
                  <a:pt x="3651971" y="800900"/>
                  <a:pt x="3651971" y="800157"/>
                </a:cubicBezTo>
                <a:cubicBezTo>
                  <a:pt x="3650485" y="800157"/>
                  <a:pt x="3649371" y="799785"/>
                  <a:pt x="3648628" y="799042"/>
                </a:cubicBezTo>
                <a:cubicBezTo>
                  <a:pt x="3647884" y="798299"/>
                  <a:pt x="3647142" y="797557"/>
                  <a:pt x="3646399" y="796814"/>
                </a:cubicBezTo>
                <a:cubicBezTo>
                  <a:pt x="3643427" y="795328"/>
                  <a:pt x="3641570" y="795328"/>
                  <a:pt x="3640827" y="796814"/>
                </a:cubicBezTo>
                <a:cubicBezTo>
                  <a:pt x="3639341" y="799785"/>
                  <a:pt x="3637483" y="800157"/>
                  <a:pt x="3635254" y="797928"/>
                </a:cubicBezTo>
                <a:cubicBezTo>
                  <a:pt x="3634511" y="796442"/>
                  <a:pt x="3633397" y="795699"/>
                  <a:pt x="3631911" y="795699"/>
                </a:cubicBezTo>
                <a:cubicBezTo>
                  <a:pt x="3633397" y="793470"/>
                  <a:pt x="3634140" y="790498"/>
                  <a:pt x="3634140" y="786784"/>
                </a:cubicBezTo>
                <a:cubicBezTo>
                  <a:pt x="3634140" y="785298"/>
                  <a:pt x="3633769" y="784183"/>
                  <a:pt x="3633026" y="783440"/>
                </a:cubicBezTo>
                <a:cubicBezTo>
                  <a:pt x="3632282" y="782697"/>
                  <a:pt x="3631168" y="782326"/>
                  <a:pt x="3629682" y="782326"/>
                </a:cubicBezTo>
                <a:close/>
                <a:moveTo>
                  <a:pt x="2839555" y="776754"/>
                </a:moveTo>
                <a:lnTo>
                  <a:pt x="2832868" y="784555"/>
                </a:lnTo>
                <a:lnTo>
                  <a:pt x="2845127" y="784555"/>
                </a:lnTo>
                <a:cubicBezTo>
                  <a:pt x="2844384" y="782326"/>
                  <a:pt x="2842527" y="779726"/>
                  <a:pt x="2839555" y="776754"/>
                </a:cubicBezTo>
                <a:close/>
                <a:moveTo>
                  <a:pt x="3750040" y="764495"/>
                </a:moveTo>
                <a:cubicBezTo>
                  <a:pt x="3745582" y="771925"/>
                  <a:pt x="3742982" y="777497"/>
                  <a:pt x="3742239" y="781212"/>
                </a:cubicBezTo>
                <a:cubicBezTo>
                  <a:pt x="3742239" y="785669"/>
                  <a:pt x="3741125" y="790313"/>
                  <a:pt x="3738896" y="795142"/>
                </a:cubicBezTo>
                <a:cubicBezTo>
                  <a:pt x="3736667" y="799971"/>
                  <a:pt x="3735181" y="803129"/>
                  <a:pt x="3734438" y="804615"/>
                </a:cubicBezTo>
                <a:lnTo>
                  <a:pt x="3727752" y="927201"/>
                </a:lnTo>
                <a:cubicBezTo>
                  <a:pt x="3727752" y="928687"/>
                  <a:pt x="3728123" y="929802"/>
                  <a:pt x="3728866" y="930545"/>
                </a:cubicBezTo>
                <a:lnTo>
                  <a:pt x="3728866" y="939460"/>
                </a:lnTo>
                <a:lnTo>
                  <a:pt x="3726637" y="945032"/>
                </a:lnTo>
                <a:cubicBezTo>
                  <a:pt x="3726637" y="946518"/>
                  <a:pt x="3727009" y="948004"/>
                  <a:pt x="3727752" y="949490"/>
                </a:cubicBezTo>
                <a:cubicBezTo>
                  <a:pt x="3728495" y="950976"/>
                  <a:pt x="3728866" y="952462"/>
                  <a:pt x="3728866" y="953948"/>
                </a:cubicBezTo>
                <a:cubicBezTo>
                  <a:pt x="3728123" y="956176"/>
                  <a:pt x="3727752" y="959148"/>
                  <a:pt x="3727752" y="962863"/>
                </a:cubicBezTo>
                <a:cubicBezTo>
                  <a:pt x="3727752" y="967321"/>
                  <a:pt x="3728866" y="972521"/>
                  <a:pt x="3731095" y="978465"/>
                </a:cubicBezTo>
                <a:cubicBezTo>
                  <a:pt x="3731095" y="979208"/>
                  <a:pt x="3730909" y="980322"/>
                  <a:pt x="3730538" y="981808"/>
                </a:cubicBezTo>
                <a:cubicBezTo>
                  <a:pt x="3730166" y="983294"/>
                  <a:pt x="3730352" y="984780"/>
                  <a:pt x="3731095" y="986266"/>
                </a:cubicBezTo>
                <a:lnTo>
                  <a:pt x="3732209" y="988495"/>
                </a:lnTo>
                <a:lnTo>
                  <a:pt x="3732209" y="992952"/>
                </a:lnTo>
                <a:cubicBezTo>
                  <a:pt x="3732209" y="995181"/>
                  <a:pt x="3732395" y="998153"/>
                  <a:pt x="3732767" y="1001868"/>
                </a:cubicBezTo>
                <a:cubicBezTo>
                  <a:pt x="3733138" y="1005583"/>
                  <a:pt x="3732952" y="1008926"/>
                  <a:pt x="3732209" y="1011898"/>
                </a:cubicBezTo>
                <a:lnTo>
                  <a:pt x="3732209" y="1014126"/>
                </a:lnTo>
                <a:cubicBezTo>
                  <a:pt x="3732209" y="1015612"/>
                  <a:pt x="3732581" y="1017841"/>
                  <a:pt x="3733324" y="1020813"/>
                </a:cubicBezTo>
                <a:cubicBezTo>
                  <a:pt x="3734067" y="1023785"/>
                  <a:pt x="3734067" y="1026385"/>
                  <a:pt x="3733324" y="1028614"/>
                </a:cubicBezTo>
                <a:cubicBezTo>
                  <a:pt x="3735553" y="1033072"/>
                  <a:pt x="3737782" y="1040873"/>
                  <a:pt x="3740010" y="1052017"/>
                </a:cubicBezTo>
                <a:lnTo>
                  <a:pt x="3740010" y="1054246"/>
                </a:lnTo>
                <a:cubicBezTo>
                  <a:pt x="3742982" y="1051274"/>
                  <a:pt x="3744840" y="1049045"/>
                  <a:pt x="3745582" y="1047559"/>
                </a:cubicBezTo>
                <a:lnTo>
                  <a:pt x="3753383" y="1039758"/>
                </a:lnTo>
                <a:lnTo>
                  <a:pt x="3758956" y="1031957"/>
                </a:lnTo>
                <a:cubicBezTo>
                  <a:pt x="3761184" y="1029728"/>
                  <a:pt x="3763785" y="1025642"/>
                  <a:pt x="3766756" y="1019699"/>
                </a:cubicBezTo>
                <a:lnTo>
                  <a:pt x="3775672" y="1006326"/>
                </a:lnTo>
                <a:lnTo>
                  <a:pt x="3780130" y="998525"/>
                </a:lnTo>
                <a:cubicBezTo>
                  <a:pt x="3782358" y="996296"/>
                  <a:pt x="3782730" y="994810"/>
                  <a:pt x="3781244" y="994067"/>
                </a:cubicBezTo>
                <a:lnTo>
                  <a:pt x="3777901" y="990724"/>
                </a:lnTo>
                <a:cubicBezTo>
                  <a:pt x="3768985" y="984780"/>
                  <a:pt x="3762299" y="979951"/>
                  <a:pt x="3757841" y="976236"/>
                </a:cubicBezTo>
                <a:cubicBezTo>
                  <a:pt x="3755612" y="974750"/>
                  <a:pt x="3753383" y="972521"/>
                  <a:pt x="3751155" y="969549"/>
                </a:cubicBezTo>
                <a:cubicBezTo>
                  <a:pt x="3749669" y="966578"/>
                  <a:pt x="3748183" y="964349"/>
                  <a:pt x="3746697" y="962863"/>
                </a:cubicBezTo>
                <a:cubicBezTo>
                  <a:pt x="3743725" y="959891"/>
                  <a:pt x="3741496" y="955805"/>
                  <a:pt x="3740010" y="950604"/>
                </a:cubicBezTo>
                <a:lnTo>
                  <a:pt x="3737782" y="946147"/>
                </a:lnTo>
                <a:cubicBezTo>
                  <a:pt x="3734067" y="942432"/>
                  <a:pt x="3732952" y="937603"/>
                  <a:pt x="3734438" y="931659"/>
                </a:cubicBezTo>
                <a:cubicBezTo>
                  <a:pt x="3735924" y="926458"/>
                  <a:pt x="3737410" y="917914"/>
                  <a:pt x="3738896" y="906027"/>
                </a:cubicBezTo>
                <a:lnTo>
                  <a:pt x="3742239" y="878167"/>
                </a:lnTo>
                <a:lnTo>
                  <a:pt x="3742239" y="864793"/>
                </a:lnTo>
                <a:cubicBezTo>
                  <a:pt x="3742239" y="864793"/>
                  <a:pt x="3742053" y="864979"/>
                  <a:pt x="3741682" y="865351"/>
                </a:cubicBezTo>
                <a:cubicBezTo>
                  <a:pt x="3741311" y="865722"/>
                  <a:pt x="3741125" y="865908"/>
                  <a:pt x="3741125" y="865908"/>
                </a:cubicBezTo>
                <a:lnTo>
                  <a:pt x="3741125" y="851420"/>
                </a:lnTo>
                <a:lnTo>
                  <a:pt x="3743354" y="813530"/>
                </a:lnTo>
                <a:cubicBezTo>
                  <a:pt x="3744097" y="812044"/>
                  <a:pt x="3744282" y="810372"/>
                  <a:pt x="3743911" y="808515"/>
                </a:cubicBezTo>
                <a:cubicBezTo>
                  <a:pt x="3743540" y="806658"/>
                  <a:pt x="3743725" y="804615"/>
                  <a:pt x="3744468" y="802386"/>
                </a:cubicBezTo>
                <a:lnTo>
                  <a:pt x="3745582" y="797928"/>
                </a:lnTo>
                <a:cubicBezTo>
                  <a:pt x="3747068" y="796442"/>
                  <a:pt x="3746697" y="794956"/>
                  <a:pt x="3744468" y="793470"/>
                </a:cubicBezTo>
                <a:cubicBezTo>
                  <a:pt x="3747440" y="789013"/>
                  <a:pt x="3749112" y="783998"/>
                  <a:pt x="3749483" y="778426"/>
                </a:cubicBezTo>
                <a:cubicBezTo>
                  <a:pt x="3749854" y="772853"/>
                  <a:pt x="3750040" y="768581"/>
                  <a:pt x="3750040" y="765610"/>
                </a:cubicBezTo>
                <a:close/>
                <a:moveTo>
                  <a:pt x="2981644" y="761152"/>
                </a:moveTo>
                <a:cubicBezTo>
                  <a:pt x="2977558" y="760409"/>
                  <a:pt x="2974400" y="760781"/>
                  <a:pt x="2972172" y="762266"/>
                </a:cubicBezTo>
                <a:cubicBezTo>
                  <a:pt x="2971429" y="763009"/>
                  <a:pt x="2969943" y="763381"/>
                  <a:pt x="2967714" y="763381"/>
                </a:cubicBezTo>
                <a:lnTo>
                  <a:pt x="2963256" y="762266"/>
                </a:lnTo>
                <a:cubicBezTo>
                  <a:pt x="2961027" y="762266"/>
                  <a:pt x="2956570" y="763381"/>
                  <a:pt x="2949883" y="765610"/>
                </a:cubicBezTo>
                <a:cubicBezTo>
                  <a:pt x="2947654" y="765610"/>
                  <a:pt x="2945239" y="766167"/>
                  <a:pt x="2942639" y="767281"/>
                </a:cubicBezTo>
                <a:cubicBezTo>
                  <a:pt x="2940039" y="768396"/>
                  <a:pt x="2937624" y="768581"/>
                  <a:pt x="2935396" y="767839"/>
                </a:cubicBezTo>
                <a:cubicBezTo>
                  <a:pt x="2934652" y="767096"/>
                  <a:pt x="2933910" y="767096"/>
                  <a:pt x="2933167" y="767839"/>
                </a:cubicBezTo>
                <a:cubicBezTo>
                  <a:pt x="2932424" y="768581"/>
                  <a:pt x="2931681" y="768953"/>
                  <a:pt x="2930938" y="768953"/>
                </a:cubicBezTo>
                <a:lnTo>
                  <a:pt x="2923137" y="771182"/>
                </a:lnTo>
                <a:cubicBezTo>
                  <a:pt x="2922394" y="771182"/>
                  <a:pt x="2921465" y="771182"/>
                  <a:pt x="2920351" y="771182"/>
                </a:cubicBezTo>
                <a:cubicBezTo>
                  <a:pt x="2919236" y="771182"/>
                  <a:pt x="2917936" y="772296"/>
                  <a:pt x="2916450" y="774525"/>
                </a:cubicBezTo>
                <a:cubicBezTo>
                  <a:pt x="2914221" y="776754"/>
                  <a:pt x="2911249" y="777125"/>
                  <a:pt x="2907535" y="775639"/>
                </a:cubicBezTo>
                <a:lnTo>
                  <a:pt x="2900848" y="768953"/>
                </a:lnTo>
                <a:cubicBezTo>
                  <a:pt x="2900848" y="768953"/>
                  <a:pt x="2900663" y="769139"/>
                  <a:pt x="2900291" y="769510"/>
                </a:cubicBezTo>
                <a:cubicBezTo>
                  <a:pt x="2899920" y="769882"/>
                  <a:pt x="2899734" y="770067"/>
                  <a:pt x="2899734" y="770067"/>
                </a:cubicBezTo>
                <a:cubicBezTo>
                  <a:pt x="2899734" y="773039"/>
                  <a:pt x="2899548" y="774897"/>
                  <a:pt x="2899177" y="775639"/>
                </a:cubicBezTo>
                <a:cubicBezTo>
                  <a:pt x="2898805" y="776382"/>
                  <a:pt x="2897134" y="776754"/>
                  <a:pt x="2894162" y="776754"/>
                </a:cubicBezTo>
                <a:cubicBezTo>
                  <a:pt x="2894162" y="776754"/>
                  <a:pt x="2893047" y="777868"/>
                  <a:pt x="2890818" y="780097"/>
                </a:cubicBezTo>
                <a:cubicBezTo>
                  <a:pt x="2889333" y="783069"/>
                  <a:pt x="2887846" y="784555"/>
                  <a:pt x="2886361" y="784555"/>
                </a:cubicBezTo>
                <a:cubicBezTo>
                  <a:pt x="2884875" y="784555"/>
                  <a:pt x="2883017" y="783812"/>
                  <a:pt x="2880789" y="782326"/>
                </a:cubicBezTo>
                <a:lnTo>
                  <a:pt x="2874102" y="778983"/>
                </a:lnTo>
                <a:cubicBezTo>
                  <a:pt x="2874102" y="781212"/>
                  <a:pt x="2874473" y="782697"/>
                  <a:pt x="2875216" y="783440"/>
                </a:cubicBezTo>
                <a:cubicBezTo>
                  <a:pt x="2876702" y="785669"/>
                  <a:pt x="2875960" y="786784"/>
                  <a:pt x="2872988" y="786784"/>
                </a:cubicBezTo>
                <a:cubicBezTo>
                  <a:pt x="2872245" y="786784"/>
                  <a:pt x="2870945" y="786969"/>
                  <a:pt x="2869087" y="787341"/>
                </a:cubicBezTo>
                <a:cubicBezTo>
                  <a:pt x="2867230" y="787712"/>
                  <a:pt x="2865187" y="788641"/>
                  <a:pt x="2862958" y="790127"/>
                </a:cubicBezTo>
                <a:cubicBezTo>
                  <a:pt x="2862215" y="792356"/>
                  <a:pt x="2858871" y="792727"/>
                  <a:pt x="2852928" y="791241"/>
                </a:cubicBezTo>
                <a:lnTo>
                  <a:pt x="2847356" y="787898"/>
                </a:lnTo>
                <a:cubicBezTo>
                  <a:pt x="2848099" y="789384"/>
                  <a:pt x="2848470" y="791613"/>
                  <a:pt x="2848470" y="794585"/>
                </a:cubicBezTo>
                <a:lnTo>
                  <a:pt x="2844013" y="794585"/>
                </a:lnTo>
                <a:cubicBezTo>
                  <a:pt x="2840298" y="794585"/>
                  <a:pt x="2838440" y="795699"/>
                  <a:pt x="2838440" y="797928"/>
                </a:cubicBezTo>
                <a:cubicBezTo>
                  <a:pt x="2837697" y="802386"/>
                  <a:pt x="2835097" y="803129"/>
                  <a:pt x="2830640" y="800157"/>
                </a:cubicBezTo>
                <a:cubicBezTo>
                  <a:pt x="2827668" y="799414"/>
                  <a:pt x="2825810" y="800528"/>
                  <a:pt x="2825067" y="803500"/>
                </a:cubicBezTo>
                <a:lnTo>
                  <a:pt x="2822839" y="805729"/>
                </a:lnTo>
                <a:cubicBezTo>
                  <a:pt x="2833983" y="812416"/>
                  <a:pt x="2841041" y="817988"/>
                  <a:pt x="2844013" y="822445"/>
                </a:cubicBezTo>
                <a:cubicBezTo>
                  <a:pt x="2848470" y="823188"/>
                  <a:pt x="2852928" y="824674"/>
                  <a:pt x="2857386" y="826903"/>
                </a:cubicBezTo>
                <a:cubicBezTo>
                  <a:pt x="2861843" y="829132"/>
                  <a:pt x="2864815" y="830618"/>
                  <a:pt x="2866301" y="831361"/>
                </a:cubicBezTo>
                <a:lnTo>
                  <a:pt x="2904192" y="850306"/>
                </a:lnTo>
                <a:lnTo>
                  <a:pt x="2927595" y="850306"/>
                </a:lnTo>
                <a:cubicBezTo>
                  <a:pt x="2937253" y="847334"/>
                  <a:pt x="2943197" y="845477"/>
                  <a:pt x="2945425" y="844734"/>
                </a:cubicBezTo>
                <a:cubicBezTo>
                  <a:pt x="2955827" y="841762"/>
                  <a:pt x="2963256" y="840276"/>
                  <a:pt x="2967714" y="840276"/>
                </a:cubicBezTo>
                <a:cubicBezTo>
                  <a:pt x="2974400" y="840276"/>
                  <a:pt x="2983316" y="842134"/>
                  <a:pt x="2994460" y="845848"/>
                </a:cubicBezTo>
                <a:cubicBezTo>
                  <a:pt x="2999661" y="848077"/>
                  <a:pt x="3009319" y="849192"/>
                  <a:pt x="3023435" y="849192"/>
                </a:cubicBezTo>
                <a:cubicBezTo>
                  <a:pt x="3032350" y="849192"/>
                  <a:pt x="3041637" y="847334"/>
                  <a:pt x="3051296" y="843619"/>
                </a:cubicBezTo>
                <a:lnTo>
                  <a:pt x="3055753" y="843619"/>
                </a:lnTo>
                <a:lnTo>
                  <a:pt x="3062440" y="844734"/>
                </a:lnTo>
                <a:cubicBezTo>
                  <a:pt x="3068383" y="844734"/>
                  <a:pt x="3074327" y="843062"/>
                  <a:pt x="3080271" y="839719"/>
                </a:cubicBezTo>
                <a:cubicBezTo>
                  <a:pt x="3086214" y="836376"/>
                  <a:pt x="3090301" y="833961"/>
                  <a:pt x="3092529" y="832475"/>
                </a:cubicBezTo>
                <a:cubicBezTo>
                  <a:pt x="3113332" y="817616"/>
                  <a:pt x="3126334" y="803872"/>
                  <a:pt x="3131534" y="791241"/>
                </a:cubicBezTo>
                <a:lnTo>
                  <a:pt x="3134878" y="787898"/>
                </a:lnTo>
                <a:cubicBezTo>
                  <a:pt x="3132649" y="787155"/>
                  <a:pt x="3129677" y="786784"/>
                  <a:pt x="3125962" y="786784"/>
                </a:cubicBezTo>
                <a:lnTo>
                  <a:pt x="3119276" y="786784"/>
                </a:lnTo>
                <a:lnTo>
                  <a:pt x="3104788" y="783440"/>
                </a:lnTo>
                <a:cubicBezTo>
                  <a:pt x="3102559" y="783440"/>
                  <a:pt x="3099959" y="782697"/>
                  <a:pt x="3096987" y="781212"/>
                </a:cubicBezTo>
                <a:cubicBezTo>
                  <a:pt x="3094015" y="779726"/>
                  <a:pt x="3091786" y="778983"/>
                  <a:pt x="3090301" y="778983"/>
                </a:cubicBezTo>
                <a:lnTo>
                  <a:pt x="3080271" y="780097"/>
                </a:lnTo>
                <a:cubicBezTo>
                  <a:pt x="3077299" y="780097"/>
                  <a:pt x="3074699" y="778983"/>
                  <a:pt x="3072470" y="776754"/>
                </a:cubicBezTo>
                <a:cubicBezTo>
                  <a:pt x="3070241" y="775268"/>
                  <a:pt x="3068383" y="773411"/>
                  <a:pt x="3066898" y="771182"/>
                </a:cubicBezTo>
                <a:cubicBezTo>
                  <a:pt x="3062440" y="768953"/>
                  <a:pt x="3058725" y="768953"/>
                  <a:pt x="3055753" y="771182"/>
                </a:cubicBezTo>
                <a:cubicBezTo>
                  <a:pt x="3049810" y="773411"/>
                  <a:pt x="3045723" y="772668"/>
                  <a:pt x="3043495" y="768953"/>
                </a:cubicBezTo>
                <a:cubicBezTo>
                  <a:pt x="3038294" y="765981"/>
                  <a:pt x="3033836" y="765610"/>
                  <a:pt x="3030122" y="767839"/>
                </a:cubicBezTo>
                <a:cubicBezTo>
                  <a:pt x="3029379" y="768581"/>
                  <a:pt x="3027521" y="768953"/>
                  <a:pt x="3024549" y="768953"/>
                </a:cubicBezTo>
                <a:cubicBezTo>
                  <a:pt x="3021578" y="768953"/>
                  <a:pt x="3017863" y="767839"/>
                  <a:pt x="3013405" y="765610"/>
                </a:cubicBezTo>
                <a:cubicBezTo>
                  <a:pt x="3009690" y="763381"/>
                  <a:pt x="3006347" y="762638"/>
                  <a:pt x="3003375" y="763381"/>
                </a:cubicBezTo>
                <a:lnTo>
                  <a:pt x="3000032" y="763381"/>
                </a:lnTo>
                <a:lnTo>
                  <a:pt x="2990002" y="762266"/>
                </a:lnTo>
                <a:cubicBezTo>
                  <a:pt x="2988516" y="762266"/>
                  <a:pt x="2985730" y="761895"/>
                  <a:pt x="2981644" y="761152"/>
                </a:cubicBezTo>
                <a:close/>
                <a:moveTo>
                  <a:pt x="2903077" y="757809"/>
                </a:moveTo>
                <a:lnTo>
                  <a:pt x="2896391" y="760038"/>
                </a:lnTo>
                <a:cubicBezTo>
                  <a:pt x="2896391" y="760038"/>
                  <a:pt x="2896576" y="760223"/>
                  <a:pt x="2896948" y="760595"/>
                </a:cubicBezTo>
                <a:cubicBezTo>
                  <a:pt x="2897319" y="760966"/>
                  <a:pt x="2897505" y="761152"/>
                  <a:pt x="2897505" y="761152"/>
                </a:cubicBezTo>
                <a:cubicBezTo>
                  <a:pt x="2898991" y="762638"/>
                  <a:pt x="2899734" y="764124"/>
                  <a:pt x="2899734" y="765610"/>
                </a:cubicBezTo>
                <a:lnTo>
                  <a:pt x="2904192" y="760038"/>
                </a:lnTo>
                <a:close/>
                <a:moveTo>
                  <a:pt x="4079910" y="752237"/>
                </a:moveTo>
                <a:cubicBezTo>
                  <a:pt x="4078424" y="752237"/>
                  <a:pt x="4077681" y="753351"/>
                  <a:pt x="4077681" y="755580"/>
                </a:cubicBezTo>
                <a:lnTo>
                  <a:pt x="4078796" y="757809"/>
                </a:lnTo>
                <a:cubicBezTo>
                  <a:pt x="4080281" y="757809"/>
                  <a:pt x="4082139" y="755951"/>
                  <a:pt x="4084368" y="752237"/>
                </a:cubicBezTo>
                <a:close/>
                <a:moveTo>
                  <a:pt x="4062079" y="748893"/>
                </a:moveTo>
                <a:cubicBezTo>
                  <a:pt x="4061336" y="748893"/>
                  <a:pt x="4060779" y="749265"/>
                  <a:pt x="4060408" y="750008"/>
                </a:cubicBezTo>
                <a:cubicBezTo>
                  <a:pt x="4060036" y="750751"/>
                  <a:pt x="4059479" y="751122"/>
                  <a:pt x="4058736" y="751122"/>
                </a:cubicBezTo>
                <a:cubicBezTo>
                  <a:pt x="4059479" y="751865"/>
                  <a:pt x="4060965" y="752980"/>
                  <a:pt x="4063194" y="754465"/>
                </a:cubicBezTo>
                <a:cubicBezTo>
                  <a:pt x="4065423" y="755951"/>
                  <a:pt x="4065794" y="758552"/>
                  <a:pt x="4064308" y="762266"/>
                </a:cubicBezTo>
                <a:cubicBezTo>
                  <a:pt x="4062822" y="760781"/>
                  <a:pt x="4060222" y="760038"/>
                  <a:pt x="4056507" y="760038"/>
                </a:cubicBezTo>
                <a:cubicBezTo>
                  <a:pt x="4055764" y="758552"/>
                  <a:pt x="4053535" y="757809"/>
                  <a:pt x="4049821" y="757809"/>
                </a:cubicBezTo>
                <a:lnTo>
                  <a:pt x="4046477" y="757809"/>
                </a:lnTo>
                <a:cubicBezTo>
                  <a:pt x="4043505" y="757809"/>
                  <a:pt x="4040905" y="755951"/>
                  <a:pt x="4038676" y="752237"/>
                </a:cubicBezTo>
                <a:lnTo>
                  <a:pt x="4049821" y="873709"/>
                </a:lnTo>
                <a:cubicBezTo>
                  <a:pt x="4052049" y="872966"/>
                  <a:pt x="4054464" y="871851"/>
                  <a:pt x="4057064" y="870366"/>
                </a:cubicBezTo>
                <a:cubicBezTo>
                  <a:pt x="4059665" y="868880"/>
                  <a:pt x="4062079" y="867765"/>
                  <a:pt x="4064308" y="867022"/>
                </a:cubicBezTo>
                <a:cubicBezTo>
                  <a:pt x="4072480" y="865536"/>
                  <a:pt x="4076938" y="861079"/>
                  <a:pt x="4077681" y="853649"/>
                </a:cubicBezTo>
                <a:cubicBezTo>
                  <a:pt x="4076196" y="850677"/>
                  <a:pt x="4078053" y="848820"/>
                  <a:pt x="4083253" y="848077"/>
                </a:cubicBezTo>
                <a:lnTo>
                  <a:pt x="4089940" y="850306"/>
                </a:lnTo>
                <a:cubicBezTo>
                  <a:pt x="4092169" y="844362"/>
                  <a:pt x="4094026" y="838047"/>
                  <a:pt x="4095512" y="831361"/>
                </a:cubicBezTo>
                <a:cubicBezTo>
                  <a:pt x="4095512" y="828389"/>
                  <a:pt x="4095883" y="824488"/>
                  <a:pt x="4096627" y="819659"/>
                </a:cubicBezTo>
                <a:cubicBezTo>
                  <a:pt x="4097370" y="814830"/>
                  <a:pt x="4098112" y="810558"/>
                  <a:pt x="4098855" y="806843"/>
                </a:cubicBezTo>
                <a:lnTo>
                  <a:pt x="4099970" y="799042"/>
                </a:lnTo>
                <a:cubicBezTo>
                  <a:pt x="4099970" y="796814"/>
                  <a:pt x="4099227" y="792727"/>
                  <a:pt x="4097741" y="786784"/>
                </a:cubicBezTo>
                <a:cubicBezTo>
                  <a:pt x="4097741" y="785298"/>
                  <a:pt x="4096998" y="783812"/>
                  <a:pt x="4095512" y="782326"/>
                </a:cubicBezTo>
                <a:cubicBezTo>
                  <a:pt x="4095512" y="778611"/>
                  <a:pt x="4094398" y="776382"/>
                  <a:pt x="4092169" y="775639"/>
                </a:cubicBezTo>
                <a:cubicBezTo>
                  <a:pt x="4090683" y="773411"/>
                  <a:pt x="4089383" y="771739"/>
                  <a:pt x="4088268" y="770625"/>
                </a:cubicBezTo>
                <a:cubicBezTo>
                  <a:pt x="4087154" y="769510"/>
                  <a:pt x="4086225" y="768581"/>
                  <a:pt x="4085482" y="767839"/>
                </a:cubicBezTo>
                <a:cubicBezTo>
                  <a:pt x="4083253" y="767096"/>
                  <a:pt x="4081210" y="766724"/>
                  <a:pt x="4079353" y="766724"/>
                </a:cubicBezTo>
                <a:cubicBezTo>
                  <a:pt x="4077495" y="766724"/>
                  <a:pt x="4075452" y="767467"/>
                  <a:pt x="4073224" y="768953"/>
                </a:cubicBezTo>
                <a:lnTo>
                  <a:pt x="4068766" y="770067"/>
                </a:lnTo>
                <a:cubicBezTo>
                  <a:pt x="4067280" y="764124"/>
                  <a:pt x="4067651" y="759666"/>
                  <a:pt x="4069880" y="756694"/>
                </a:cubicBezTo>
                <a:lnTo>
                  <a:pt x="4069880" y="751122"/>
                </a:lnTo>
                <a:cubicBezTo>
                  <a:pt x="4068395" y="749636"/>
                  <a:pt x="4065794" y="748893"/>
                  <a:pt x="4062079" y="748893"/>
                </a:cubicBezTo>
                <a:close/>
                <a:moveTo>
                  <a:pt x="3943950" y="663083"/>
                </a:moveTo>
                <a:cubicBezTo>
                  <a:pt x="3942464" y="663826"/>
                  <a:pt x="3940607" y="664197"/>
                  <a:pt x="3938378" y="664197"/>
                </a:cubicBezTo>
                <a:cubicBezTo>
                  <a:pt x="3937635" y="664197"/>
                  <a:pt x="3936335" y="664197"/>
                  <a:pt x="3934478" y="664197"/>
                </a:cubicBezTo>
                <a:cubicBezTo>
                  <a:pt x="3932620" y="664197"/>
                  <a:pt x="3930949" y="664940"/>
                  <a:pt x="3929463" y="666426"/>
                </a:cubicBezTo>
                <a:cubicBezTo>
                  <a:pt x="3929463" y="667169"/>
                  <a:pt x="3928905" y="667726"/>
                  <a:pt x="3927791" y="668098"/>
                </a:cubicBezTo>
                <a:cubicBezTo>
                  <a:pt x="3926677" y="668469"/>
                  <a:pt x="3925748" y="668283"/>
                  <a:pt x="3925005" y="667540"/>
                </a:cubicBezTo>
                <a:cubicBezTo>
                  <a:pt x="3922776" y="666797"/>
                  <a:pt x="3919433" y="666426"/>
                  <a:pt x="3914975" y="666426"/>
                </a:cubicBezTo>
                <a:cubicBezTo>
                  <a:pt x="3911260" y="666426"/>
                  <a:pt x="3908289" y="667540"/>
                  <a:pt x="3906060" y="669769"/>
                </a:cubicBezTo>
                <a:cubicBezTo>
                  <a:pt x="3903831" y="669769"/>
                  <a:pt x="3901973" y="669398"/>
                  <a:pt x="3900488" y="668655"/>
                </a:cubicBezTo>
                <a:lnTo>
                  <a:pt x="3897144" y="668655"/>
                </a:lnTo>
                <a:cubicBezTo>
                  <a:pt x="3891944" y="668655"/>
                  <a:pt x="3888229" y="669769"/>
                  <a:pt x="3886000" y="671998"/>
                </a:cubicBezTo>
                <a:cubicBezTo>
                  <a:pt x="3885257" y="674227"/>
                  <a:pt x="3883400" y="674598"/>
                  <a:pt x="3880428" y="673112"/>
                </a:cubicBezTo>
                <a:cubicBezTo>
                  <a:pt x="3878199" y="673855"/>
                  <a:pt x="3876342" y="674041"/>
                  <a:pt x="3874856" y="673670"/>
                </a:cubicBezTo>
                <a:cubicBezTo>
                  <a:pt x="3873370" y="673298"/>
                  <a:pt x="3872256" y="673112"/>
                  <a:pt x="3871513" y="673112"/>
                </a:cubicBezTo>
                <a:cubicBezTo>
                  <a:pt x="3868541" y="673112"/>
                  <a:pt x="3866312" y="673484"/>
                  <a:pt x="3864826" y="674227"/>
                </a:cubicBezTo>
                <a:cubicBezTo>
                  <a:pt x="3861854" y="675713"/>
                  <a:pt x="3859625" y="676456"/>
                  <a:pt x="3858139" y="676456"/>
                </a:cubicBezTo>
                <a:cubicBezTo>
                  <a:pt x="3856654" y="677199"/>
                  <a:pt x="3854796" y="677384"/>
                  <a:pt x="3852567" y="677013"/>
                </a:cubicBezTo>
                <a:cubicBezTo>
                  <a:pt x="3850338" y="676641"/>
                  <a:pt x="3848481" y="676456"/>
                  <a:pt x="3846995" y="676456"/>
                </a:cubicBezTo>
                <a:cubicBezTo>
                  <a:pt x="3845509" y="676456"/>
                  <a:pt x="3843466" y="677013"/>
                  <a:pt x="3840866" y="678127"/>
                </a:cubicBezTo>
                <a:cubicBezTo>
                  <a:pt x="3838265" y="679242"/>
                  <a:pt x="3835851" y="679427"/>
                  <a:pt x="3833622" y="678685"/>
                </a:cubicBezTo>
                <a:cubicBezTo>
                  <a:pt x="3830650" y="680170"/>
                  <a:pt x="3825450" y="681656"/>
                  <a:pt x="3818020" y="683142"/>
                </a:cubicBezTo>
                <a:cubicBezTo>
                  <a:pt x="3814305" y="683142"/>
                  <a:pt x="3810776" y="683514"/>
                  <a:pt x="3807433" y="684257"/>
                </a:cubicBezTo>
                <a:cubicBezTo>
                  <a:pt x="3804090" y="685000"/>
                  <a:pt x="3800932" y="685743"/>
                  <a:pt x="3797960" y="686485"/>
                </a:cubicBezTo>
                <a:cubicBezTo>
                  <a:pt x="3796475" y="686485"/>
                  <a:pt x="3794803" y="687414"/>
                  <a:pt x="3792946" y="689272"/>
                </a:cubicBezTo>
                <a:cubicBezTo>
                  <a:pt x="3791088" y="691129"/>
                  <a:pt x="3789788" y="692429"/>
                  <a:pt x="3789045" y="693172"/>
                </a:cubicBezTo>
                <a:lnTo>
                  <a:pt x="3781244" y="686485"/>
                </a:lnTo>
                <a:cubicBezTo>
                  <a:pt x="3781244" y="687228"/>
                  <a:pt x="3780501" y="687971"/>
                  <a:pt x="3779015" y="688714"/>
                </a:cubicBezTo>
                <a:cubicBezTo>
                  <a:pt x="3777529" y="689457"/>
                  <a:pt x="3776415" y="690572"/>
                  <a:pt x="3775672" y="692058"/>
                </a:cubicBezTo>
                <a:cubicBezTo>
                  <a:pt x="3771957" y="693544"/>
                  <a:pt x="3771957" y="695401"/>
                  <a:pt x="3775672" y="697630"/>
                </a:cubicBezTo>
                <a:cubicBezTo>
                  <a:pt x="3778644" y="699859"/>
                  <a:pt x="3779015" y="702087"/>
                  <a:pt x="3776786" y="704316"/>
                </a:cubicBezTo>
                <a:cubicBezTo>
                  <a:pt x="3776043" y="705059"/>
                  <a:pt x="3774929" y="704874"/>
                  <a:pt x="3773443" y="703759"/>
                </a:cubicBezTo>
                <a:cubicBezTo>
                  <a:pt x="3771957" y="702645"/>
                  <a:pt x="3770843" y="702087"/>
                  <a:pt x="3770100" y="702087"/>
                </a:cubicBezTo>
                <a:cubicBezTo>
                  <a:pt x="3769357" y="702087"/>
                  <a:pt x="3768800" y="701902"/>
                  <a:pt x="3768428" y="701530"/>
                </a:cubicBezTo>
                <a:cubicBezTo>
                  <a:pt x="3768057" y="701159"/>
                  <a:pt x="3767499" y="700602"/>
                  <a:pt x="3766756" y="699859"/>
                </a:cubicBezTo>
                <a:cubicBezTo>
                  <a:pt x="3763042" y="705059"/>
                  <a:pt x="3759327" y="709146"/>
                  <a:pt x="3755612" y="712117"/>
                </a:cubicBezTo>
                <a:lnTo>
                  <a:pt x="3753383" y="714346"/>
                </a:lnTo>
                <a:lnTo>
                  <a:pt x="3757841" y="718804"/>
                </a:lnTo>
                <a:cubicBezTo>
                  <a:pt x="3763785" y="722519"/>
                  <a:pt x="3766385" y="727348"/>
                  <a:pt x="3765642" y="733291"/>
                </a:cubicBezTo>
                <a:lnTo>
                  <a:pt x="3765642" y="736635"/>
                </a:lnTo>
                <a:lnTo>
                  <a:pt x="3764528" y="737749"/>
                </a:lnTo>
                <a:lnTo>
                  <a:pt x="3764528" y="738863"/>
                </a:lnTo>
                <a:cubicBezTo>
                  <a:pt x="3764528" y="738863"/>
                  <a:pt x="3765271" y="739606"/>
                  <a:pt x="3766756" y="741092"/>
                </a:cubicBezTo>
                <a:lnTo>
                  <a:pt x="3775672" y="752237"/>
                </a:lnTo>
                <a:cubicBezTo>
                  <a:pt x="3777158" y="754465"/>
                  <a:pt x="3779015" y="756323"/>
                  <a:pt x="3781244" y="757809"/>
                </a:cubicBezTo>
                <a:lnTo>
                  <a:pt x="3781244" y="760038"/>
                </a:lnTo>
                <a:cubicBezTo>
                  <a:pt x="3781987" y="763009"/>
                  <a:pt x="3783844" y="764124"/>
                  <a:pt x="3786816" y="763381"/>
                </a:cubicBezTo>
                <a:cubicBezTo>
                  <a:pt x="3788302" y="761895"/>
                  <a:pt x="3789416" y="761895"/>
                  <a:pt x="3790159" y="763381"/>
                </a:cubicBezTo>
                <a:cubicBezTo>
                  <a:pt x="3792388" y="765610"/>
                  <a:pt x="3794617" y="765981"/>
                  <a:pt x="3796846" y="764495"/>
                </a:cubicBezTo>
                <a:lnTo>
                  <a:pt x="3828050" y="745550"/>
                </a:lnTo>
                <a:cubicBezTo>
                  <a:pt x="3838451" y="739606"/>
                  <a:pt x="3846252" y="735520"/>
                  <a:pt x="3851453" y="733291"/>
                </a:cubicBezTo>
                <a:cubicBezTo>
                  <a:pt x="3861111" y="725862"/>
                  <a:pt x="3870769" y="720290"/>
                  <a:pt x="3880428" y="716575"/>
                </a:cubicBezTo>
                <a:cubicBezTo>
                  <a:pt x="3886371" y="712860"/>
                  <a:pt x="3897887" y="707660"/>
                  <a:pt x="3914975" y="700973"/>
                </a:cubicBezTo>
                <a:cubicBezTo>
                  <a:pt x="3915718" y="700973"/>
                  <a:pt x="3916647" y="700787"/>
                  <a:pt x="3917761" y="700416"/>
                </a:cubicBezTo>
                <a:cubicBezTo>
                  <a:pt x="3918876" y="700044"/>
                  <a:pt x="3919061" y="699116"/>
                  <a:pt x="3918318" y="697630"/>
                </a:cubicBezTo>
                <a:cubicBezTo>
                  <a:pt x="3918318" y="696144"/>
                  <a:pt x="3919061" y="695029"/>
                  <a:pt x="3920547" y="694286"/>
                </a:cubicBezTo>
                <a:cubicBezTo>
                  <a:pt x="3922033" y="693544"/>
                  <a:pt x="3923148" y="693544"/>
                  <a:pt x="3923891" y="694286"/>
                </a:cubicBezTo>
                <a:cubicBezTo>
                  <a:pt x="3924633" y="694286"/>
                  <a:pt x="3927234" y="695401"/>
                  <a:pt x="3931691" y="697630"/>
                </a:cubicBezTo>
                <a:lnTo>
                  <a:pt x="3947293" y="706545"/>
                </a:lnTo>
                <a:cubicBezTo>
                  <a:pt x="3948779" y="706545"/>
                  <a:pt x="3949522" y="707288"/>
                  <a:pt x="3949522" y="708774"/>
                </a:cubicBezTo>
                <a:cubicBezTo>
                  <a:pt x="3949522" y="711746"/>
                  <a:pt x="3951008" y="713603"/>
                  <a:pt x="3953980" y="714346"/>
                </a:cubicBezTo>
                <a:cubicBezTo>
                  <a:pt x="3958438" y="714346"/>
                  <a:pt x="3961038" y="716575"/>
                  <a:pt x="3961781" y="721033"/>
                </a:cubicBezTo>
                <a:lnTo>
                  <a:pt x="3962895" y="723261"/>
                </a:lnTo>
                <a:lnTo>
                  <a:pt x="3962895" y="723262"/>
                </a:lnTo>
                <a:cubicBezTo>
                  <a:pt x="3965124" y="725490"/>
                  <a:pt x="3966238" y="727719"/>
                  <a:pt x="3966238" y="729948"/>
                </a:cubicBezTo>
                <a:lnTo>
                  <a:pt x="3962895" y="723261"/>
                </a:lnTo>
                <a:lnTo>
                  <a:pt x="3964010" y="695401"/>
                </a:lnTo>
                <a:lnTo>
                  <a:pt x="3964010" y="674227"/>
                </a:lnTo>
                <a:lnTo>
                  <a:pt x="3958438" y="673112"/>
                </a:lnTo>
                <a:cubicBezTo>
                  <a:pt x="3953237" y="676084"/>
                  <a:pt x="3950080" y="677384"/>
                  <a:pt x="3948965" y="677013"/>
                </a:cubicBezTo>
                <a:cubicBezTo>
                  <a:pt x="3947851" y="676641"/>
                  <a:pt x="3946550" y="674970"/>
                  <a:pt x="3945065" y="671998"/>
                </a:cubicBezTo>
                <a:lnTo>
                  <a:pt x="3947293" y="673112"/>
                </a:lnTo>
                <a:lnTo>
                  <a:pt x="3947293" y="668655"/>
                </a:lnTo>
                <a:cubicBezTo>
                  <a:pt x="3948036" y="668655"/>
                  <a:pt x="3948594" y="668840"/>
                  <a:pt x="3948965" y="669212"/>
                </a:cubicBezTo>
                <a:cubicBezTo>
                  <a:pt x="3949336" y="669583"/>
                  <a:pt x="3949894" y="669769"/>
                  <a:pt x="3950637" y="669769"/>
                </a:cubicBezTo>
                <a:lnTo>
                  <a:pt x="3950637" y="667540"/>
                </a:lnTo>
                <a:cubicBezTo>
                  <a:pt x="3948408" y="666797"/>
                  <a:pt x="3946179" y="665311"/>
                  <a:pt x="3943950" y="663083"/>
                </a:cubicBezTo>
                <a:close/>
                <a:moveTo>
                  <a:pt x="715461" y="658625"/>
                </a:moveTo>
                <a:lnTo>
                  <a:pt x="712118" y="664197"/>
                </a:lnTo>
                <a:lnTo>
                  <a:pt x="714346" y="665311"/>
                </a:lnTo>
                <a:cubicBezTo>
                  <a:pt x="714346" y="664569"/>
                  <a:pt x="714904" y="663640"/>
                  <a:pt x="716018" y="662525"/>
                </a:cubicBezTo>
                <a:cubicBezTo>
                  <a:pt x="717133" y="661411"/>
                  <a:pt x="717318" y="660482"/>
                  <a:pt x="716575" y="659739"/>
                </a:cubicBezTo>
                <a:cubicBezTo>
                  <a:pt x="716575" y="659739"/>
                  <a:pt x="716390" y="659554"/>
                  <a:pt x="716018" y="659182"/>
                </a:cubicBezTo>
                <a:cubicBezTo>
                  <a:pt x="715647" y="658811"/>
                  <a:pt x="715461" y="658625"/>
                  <a:pt x="715461" y="658625"/>
                </a:cubicBezTo>
                <a:close/>
                <a:moveTo>
                  <a:pt x="728834" y="656396"/>
                </a:moveTo>
                <a:lnTo>
                  <a:pt x="722147" y="657510"/>
                </a:lnTo>
                <a:cubicBezTo>
                  <a:pt x="719919" y="657510"/>
                  <a:pt x="718804" y="657882"/>
                  <a:pt x="718804" y="658625"/>
                </a:cubicBezTo>
                <a:cubicBezTo>
                  <a:pt x="718804" y="659368"/>
                  <a:pt x="719176" y="660111"/>
                  <a:pt x="719919" y="660854"/>
                </a:cubicBezTo>
                <a:lnTo>
                  <a:pt x="723262" y="660854"/>
                </a:lnTo>
                <a:lnTo>
                  <a:pt x="726605" y="658625"/>
                </a:lnTo>
                <a:close/>
                <a:moveTo>
                  <a:pt x="1452096" y="652496"/>
                </a:moveTo>
                <a:cubicBezTo>
                  <a:pt x="1451353" y="652124"/>
                  <a:pt x="1450610" y="652310"/>
                  <a:pt x="1449867" y="653053"/>
                </a:cubicBezTo>
                <a:lnTo>
                  <a:pt x="1435380" y="665311"/>
                </a:lnTo>
                <a:cubicBezTo>
                  <a:pt x="1433894" y="666797"/>
                  <a:pt x="1431108" y="669212"/>
                  <a:pt x="1427021" y="672555"/>
                </a:cubicBezTo>
                <a:cubicBezTo>
                  <a:pt x="1422935" y="675898"/>
                  <a:pt x="1420149" y="679799"/>
                  <a:pt x="1418663" y="684257"/>
                </a:cubicBezTo>
                <a:lnTo>
                  <a:pt x="1416434" y="685371"/>
                </a:lnTo>
                <a:cubicBezTo>
                  <a:pt x="1415691" y="686857"/>
                  <a:pt x="1414206" y="688529"/>
                  <a:pt x="1411977" y="690386"/>
                </a:cubicBezTo>
                <a:cubicBezTo>
                  <a:pt x="1409748" y="692243"/>
                  <a:pt x="1407890" y="694286"/>
                  <a:pt x="1406405" y="696515"/>
                </a:cubicBezTo>
                <a:lnTo>
                  <a:pt x="1395260" y="704316"/>
                </a:lnTo>
                <a:cubicBezTo>
                  <a:pt x="1393774" y="705802"/>
                  <a:pt x="1391917" y="707660"/>
                  <a:pt x="1389688" y="709888"/>
                </a:cubicBezTo>
                <a:cubicBezTo>
                  <a:pt x="1387459" y="712117"/>
                  <a:pt x="1385602" y="714718"/>
                  <a:pt x="1384116" y="717689"/>
                </a:cubicBezTo>
                <a:lnTo>
                  <a:pt x="1381887" y="719918"/>
                </a:lnTo>
                <a:cubicBezTo>
                  <a:pt x="1380401" y="722147"/>
                  <a:pt x="1378358" y="724190"/>
                  <a:pt x="1375758" y="726048"/>
                </a:cubicBezTo>
                <a:cubicBezTo>
                  <a:pt x="1373158" y="727905"/>
                  <a:pt x="1371114" y="729948"/>
                  <a:pt x="1369629" y="732177"/>
                </a:cubicBezTo>
                <a:lnTo>
                  <a:pt x="1364056" y="739978"/>
                </a:lnTo>
                <a:cubicBezTo>
                  <a:pt x="1353655" y="750379"/>
                  <a:pt x="1346969" y="756694"/>
                  <a:pt x="1343997" y="758923"/>
                </a:cubicBezTo>
                <a:cubicBezTo>
                  <a:pt x="1343254" y="759666"/>
                  <a:pt x="1340282" y="763381"/>
                  <a:pt x="1335081" y="770067"/>
                </a:cubicBezTo>
                <a:lnTo>
                  <a:pt x="1323937" y="780097"/>
                </a:lnTo>
                <a:cubicBezTo>
                  <a:pt x="1315765" y="786784"/>
                  <a:pt x="1310936" y="791984"/>
                  <a:pt x="1309450" y="795699"/>
                </a:cubicBezTo>
                <a:cubicBezTo>
                  <a:pt x="1309450" y="795699"/>
                  <a:pt x="1309264" y="795885"/>
                  <a:pt x="1308892" y="796256"/>
                </a:cubicBezTo>
                <a:cubicBezTo>
                  <a:pt x="1308521" y="796628"/>
                  <a:pt x="1308335" y="796814"/>
                  <a:pt x="1308335" y="796814"/>
                </a:cubicBezTo>
                <a:cubicBezTo>
                  <a:pt x="1306106" y="801271"/>
                  <a:pt x="1303878" y="804615"/>
                  <a:pt x="1301649" y="806843"/>
                </a:cubicBezTo>
                <a:cubicBezTo>
                  <a:pt x="1300906" y="806843"/>
                  <a:pt x="1300720" y="807029"/>
                  <a:pt x="1301091" y="807401"/>
                </a:cubicBezTo>
                <a:cubicBezTo>
                  <a:pt x="1301463" y="807772"/>
                  <a:pt x="1301649" y="808329"/>
                  <a:pt x="1301649" y="809072"/>
                </a:cubicBezTo>
                <a:lnTo>
                  <a:pt x="1302763" y="809072"/>
                </a:lnTo>
                <a:lnTo>
                  <a:pt x="1307221" y="806843"/>
                </a:lnTo>
                <a:cubicBezTo>
                  <a:pt x="1309450" y="806100"/>
                  <a:pt x="1312421" y="804057"/>
                  <a:pt x="1316136" y="800714"/>
                </a:cubicBezTo>
                <a:cubicBezTo>
                  <a:pt x="1319851" y="797371"/>
                  <a:pt x="1323937" y="795328"/>
                  <a:pt x="1328395" y="794585"/>
                </a:cubicBezTo>
                <a:cubicBezTo>
                  <a:pt x="1332852" y="793099"/>
                  <a:pt x="1335824" y="791613"/>
                  <a:pt x="1337310" y="790127"/>
                </a:cubicBezTo>
                <a:cubicBezTo>
                  <a:pt x="1338053" y="789384"/>
                  <a:pt x="1338796" y="788641"/>
                  <a:pt x="1339539" y="787898"/>
                </a:cubicBezTo>
                <a:cubicBezTo>
                  <a:pt x="1340282" y="787155"/>
                  <a:pt x="1341025" y="786784"/>
                  <a:pt x="1341768" y="786784"/>
                </a:cubicBezTo>
                <a:cubicBezTo>
                  <a:pt x="1344740" y="783069"/>
                  <a:pt x="1347711" y="779726"/>
                  <a:pt x="1350683" y="776754"/>
                </a:cubicBezTo>
                <a:cubicBezTo>
                  <a:pt x="1353655" y="773782"/>
                  <a:pt x="1356627" y="770439"/>
                  <a:pt x="1359599" y="766724"/>
                </a:cubicBezTo>
                <a:cubicBezTo>
                  <a:pt x="1360342" y="765981"/>
                  <a:pt x="1361456" y="764495"/>
                  <a:pt x="1362942" y="762266"/>
                </a:cubicBezTo>
                <a:cubicBezTo>
                  <a:pt x="1364428" y="760038"/>
                  <a:pt x="1365542" y="758923"/>
                  <a:pt x="1366285" y="758923"/>
                </a:cubicBezTo>
                <a:cubicBezTo>
                  <a:pt x="1366285" y="757437"/>
                  <a:pt x="1368143" y="755951"/>
                  <a:pt x="1371857" y="754465"/>
                </a:cubicBezTo>
                <a:lnTo>
                  <a:pt x="1372972" y="752237"/>
                </a:lnTo>
                <a:lnTo>
                  <a:pt x="1383002" y="742207"/>
                </a:lnTo>
                <a:cubicBezTo>
                  <a:pt x="1383002" y="742207"/>
                  <a:pt x="1383373" y="741835"/>
                  <a:pt x="1384116" y="741092"/>
                </a:cubicBezTo>
                <a:cubicBezTo>
                  <a:pt x="1385602" y="741092"/>
                  <a:pt x="1386345" y="740721"/>
                  <a:pt x="1386345" y="739978"/>
                </a:cubicBezTo>
                <a:cubicBezTo>
                  <a:pt x="1390060" y="734034"/>
                  <a:pt x="1391917" y="730691"/>
                  <a:pt x="1391917" y="729948"/>
                </a:cubicBezTo>
                <a:cubicBezTo>
                  <a:pt x="1392660" y="728462"/>
                  <a:pt x="1394517" y="727719"/>
                  <a:pt x="1397489" y="727719"/>
                </a:cubicBezTo>
                <a:cubicBezTo>
                  <a:pt x="1399718" y="726233"/>
                  <a:pt x="1401947" y="724376"/>
                  <a:pt x="1404176" y="722147"/>
                </a:cubicBezTo>
                <a:cubicBezTo>
                  <a:pt x="1406405" y="719918"/>
                  <a:pt x="1407519" y="717689"/>
                  <a:pt x="1407519" y="715461"/>
                </a:cubicBezTo>
                <a:cubicBezTo>
                  <a:pt x="1407519" y="712489"/>
                  <a:pt x="1409005" y="711003"/>
                  <a:pt x="1411977" y="711003"/>
                </a:cubicBezTo>
                <a:lnTo>
                  <a:pt x="1413091" y="711003"/>
                </a:lnTo>
                <a:cubicBezTo>
                  <a:pt x="1416063" y="711003"/>
                  <a:pt x="1418292" y="708403"/>
                  <a:pt x="1419778" y="703202"/>
                </a:cubicBezTo>
                <a:cubicBezTo>
                  <a:pt x="1422007" y="700973"/>
                  <a:pt x="1422378" y="699859"/>
                  <a:pt x="1420892" y="699859"/>
                </a:cubicBezTo>
                <a:cubicBezTo>
                  <a:pt x="1420892" y="699859"/>
                  <a:pt x="1420706" y="699673"/>
                  <a:pt x="1420335" y="699301"/>
                </a:cubicBezTo>
                <a:cubicBezTo>
                  <a:pt x="1419963" y="698930"/>
                  <a:pt x="1419778" y="698744"/>
                  <a:pt x="1419778" y="698744"/>
                </a:cubicBezTo>
                <a:cubicBezTo>
                  <a:pt x="1424235" y="698001"/>
                  <a:pt x="1428879" y="695215"/>
                  <a:pt x="1433708" y="690386"/>
                </a:cubicBezTo>
                <a:cubicBezTo>
                  <a:pt x="1438537" y="685557"/>
                  <a:pt x="1440580" y="680913"/>
                  <a:pt x="1439837" y="676456"/>
                </a:cubicBezTo>
                <a:cubicBezTo>
                  <a:pt x="1440580" y="675713"/>
                  <a:pt x="1441880" y="675156"/>
                  <a:pt x="1443738" y="674784"/>
                </a:cubicBezTo>
                <a:cubicBezTo>
                  <a:pt x="1445595" y="674413"/>
                  <a:pt x="1446895" y="673855"/>
                  <a:pt x="1447638" y="673112"/>
                </a:cubicBezTo>
                <a:cubicBezTo>
                  <a:pt x="1448381" y="672369"/>
                  <a:pt x="1448010" y="671998"/>
                  <a:pt x="1446524" y="671998"/>
                </a:cubicBezTo>
                <a:lnTo>
                  <a:pt x="1439837" y="671998"/>
                </a:lnTo>
                <a:cubicBezTo>
                  <a:pt x="1441323" y="669769"/>
                  <a:pt x="1442066" y="668655"/>
                  <a:pt x="1442066" y="668655"/>
                </a:cubicBezTo>
                <a:lnTo>
                  <a:pt x="1454325" y="657510"/>
                </a:lnTo>
                <a:lnTo>
                  <a:pt x="1454325" y="653053"/>
                </a:lnTo>
                <a:cubicBezTo>
                  <a:pt x="1453582" y="653053"/>
                  <a:pt x="1452839" y="652867"/>
                  <a:pt x="1452096" y="652496"/>
                </a:cubicBezTo>
                <a:close/>
                <a:moveTo>
                  <a:pt x="811859" y="652496"/>
                </a:moveTo>
                <a:cubicBezTo>
                  <a:pt x="810744" y="652867"/>
                  <a:pt x="809816" y="653424"/>
                  <a:pt x="809073" y="654167"/>
                </a:cubicBezTo>
                <a:cubicBezTo>
                  <a:pt x="806844" y="654910"/>
                  <a:pt x="803501" y="656768"/>
                  <a:pt x="799043" y="659739"/>
                </a:cubicBezTo>
                <a:lnTo>
                  <a:pt x="802386" y="663083"/>
                </a:lnTo>
                <a:lnTo>
                  <a:pt x="805729" y="669769"/>
                </a:lnTo>
                <a:cubicBezTo>
                  <a:pt x="819102" y="665311"/>
                  <a:pt x="825789" y="663083"/>
                  <a:pt x="825789" y="663083"/>
                </a:cubicBezTo>
                <a:cubicBezTo>
                  <a:pt x="824303" y="661597"/>
                  <a:pt x="822446" y="660854"/>
                  <a:pt x="820217" y="660854"/>
                </a:cubicBezTo>
                <a:cubicBezTo>
                  <a:pt x="816502" y="660111"/>
                  <a:pt x="814645" y="658625"/>
                  <a:pt x="814645" y="656396"/>
                </a:cubicBezTo>
                <a:cubicBezTo>
                  <a:pt x="814645" y="654167"/>
                  <a:pt x="814273" y="653053"/>
                  <a:pt x="813530" y="653053"/>
                </a:cubicBezTo>
                <a:cubicBezTo>
                  <a:pt x="813530" y="652310"/>
                  <a:pt x="812973" y="652124"/>
                  <a:pt x="811859" y="652496"/>
                </a:cubicBezTo>
                <a:close/>
                <a:moveTo>
                  <a:pt x="806844" y="644137"/>
                </a:moveTo>
                <a:cubicBezTo>
                  <a:pt x="803129" y="644137"/>
                  <a:pt x="800900" y="645252"/>
                  <a:pt x="800157" y="647481"/>
                </a:cubicBezTo>
                <a:cubicBezTo>
                  <a:pt x="799414" y="649709"/>
                  <a:pt x="799043" y="651195"/>
                  <a:pt x="799043" y="651938"/>
                </a:cubicBezTo>
                <a:cubicBezTo>
                  <a:pt x="799786" y="651195"/>
                  <a:pt x="801643" y="650267"/>
                  <a:pt x="804615" y="649152"/>
                </a:cubicBezTo>
                <a:cubicBezTo>
                  <a:pt x="807587" y="648038"/>
                  <a:pt x="808330" y="646366"/>
                  <a:pt x="806844" y="644137"/>
                </a:cubicBezTo>
                <a:close/>
                <a:moveTo>
                  <a:pt x="2748172" y="641908"/>
                </a:moveTo>
                <a:cubicBezTo>
                  <a:pt x="2745943" y="642651"/>
                  <a:pt x="2744272" y="643394"/>
                  <a:pt x="2743157" y="644137"/>
                </a:cubicBezTo>
                <a:cubicBezTo>
                  <a:pt x="2742043" y="644880"/>
                  <a:pt x="2741114" y="645623"/>
                  <a:pt x="2740371" y="646366"/>
                </a:cubicBezTo>
                <a:cubicBezTo>
                  <a:pt x="2744829" y="647852"/>
                  <a:pt x="2747429" y="646366"/>
                  <a:pt x="2748172" y="641908"/>
                </a:cubicBezTo>
                <a:close/>
                <a:moveTo>
                  <a:pt x="644138" y="629650"/>
                </a:moveTo>
                <a:cubicBezTo>
                  <a:pt x="624821" y="634108"/>
                  <a:pt x="610705" y="638565"/>
                  <a:pt x="601790" y="643023"/>
                </a:cubicBezTo>
                <a:lnTo>
                  <a:pt x="646367" y="631879"/>
                </a:lnTo>
                <a:cubicBezTo>
                  <a:pt x="646367" y="631136"/>
                  <a:pt x="645995" y="630764"/>
                  <a:pt x="645252" y="630764"/>
                </a:cubicBezTo>
                <a:cubicBezTo>
                  <a:pt x="644509" y="630764"/>
                  <a:pt x="644138" y="630393"/>
                  <a:pt x="644138" y="629650"/>
                </a:cubicBezTo>
                <a:close/>
                <a:moveTo>
                  <a:pt x="683143" y="616277"/>
                </a:moveTo>
                <a:cubicBezTo>
                  <a:pt x="681657" y="617020"/>
                  <a:pt x="677942" y="618506"/>
                  <a:pt x="671998" y="620734"/>
                </a:cubicBezTo>
                <a:lnTo>
                  <a:pt x="671998" y="622963"/>
                </a:lnTo>
                <a:cubicBezTo>
                  <a:pt x="673484" y="622220"/>
                  <a:pt x="677571" y="620734"/>
                  <a:pt x="684257" y="618506"/>
                </a:cubicBezTo>
                <a:close/>
                <a:moveTo>
                  <a:pt x="1611459" y="601789"/>
                </a:moveTo>
                <a:cubicBezTo>
                  <a:pt x="1601057" y="604018"/>
                  <a:pt x="1593256" y="607361"/>
                  <a:pt x="1588056" y="611819"/>
                </a:cubicBezTo>
                <a:cubicBezTo>
                  <a:pt x="1586570" y="611819"/>
                  <a:pt x="1585641" y="612191"/>
                  <a:pt x="1585270" y="612933"/>
                </a:cubicBezTo>
                <a:cubicBezTo>
                  <a:pt x="1584898" y="613676"/>
                  <a:pt x="1584341" y="614048"/>
                  <a:pt x="1583598" y="614048"/>
                </a:cubicBezTo>
                <a:cubicBezTo>
                  <a:pt x="1568739" y="620734"/>
                  <a:pt x="1558709" y="625935"/>
                  <a:pt x="1553509" y="629650"/>
                </a:cubicBezTo>
                <a:lnTo>
                  <a:pt x="1552394" y="631879"/>
                </a:lnTo>
                <a:cubicBezTo>
                  <a:pt x="1539021" y="634850"/>
                  <a:pt x="1530477" y="637822"/>
                  <a:pt x="1526762" y="640794"/>
                </a:cubicBezTo>
                <a:cubicBezTo>
                  <a:pt x="1520076" y="643023"/>
                  <a:pt x="1513389" y="644880"/>
                  <a:pt x="1506703" y="646366"/>
                </a:cubicBezTo>
                <a:lnTo>
                  <a:pt x="1497787" y="650824"/>
                </a:lnTo>
                <a:cubicBezTo>
                  <a:pt x="1494072" y="650824"/>
                  <a:pt x="1491844" y="652310"/>
                  <a:pt x="1491101" y="655282"/>
                </a:cubicBezTo>
                <a:cubicBezTo>
                  <a:pt x="1486643" y="659739"/>
                  <a:pt x="1480328" y="662711"/>
                  <a:pt x="1472155" y="664197"/>
                </a:cubicBezTo>
                <a:lnTo>
                  <a:pt x="1465469" y="668655"/>
                </a:lnTo>
                <a:cubicBezTo>
                  <a:pt x="1458039" y="673855"/>
                  <a:pt x="1452467" y="679056"/>
                  <a:pt x="1448753" y="684257"/>
                </a:cubicBezTo>
                <a:cubicBezTo>
                  <a:pt x="1447267" y="685743"/>
                  <a:pt x="1446524" y="686857"/>
                  <a:pt x="1446524" y="687600"/>
                </a:cubicBezTo>
                <a:cubicBezTo>
                  <a:pt x="1444295" y="693544"/>
                  <a:pt x="1439466" y="698001"/>
                  <a:pt x="1432036" y="700973"/>
                </a:cubicBezTo>
                <a:cubicBezTo>
                  <a:pt x="1427579" y="707660"/>
                  <a:pt x="1425350" y="711003"/>
                  <a:pt x="1425350" y="711003"/>
                </a:cubicBezTo>
                <a:cubicBezTo>
                  <a:pt x="1424607" y="713232"/>
                  <a:pt x="1423121" y="714718"/>
                  <a:pt x="1420892" y="715461"/>
                </a:cubicBezTo>
                <a:cubicBezTo>
                  <a:pt x="1415691" y="717689"/>
                  <a:pt x="1412720" y="721404"/>
                  <a:pt x="1411977" y="726605"/>
                </a:cubicBezTo>
                <a:lnTo>
                  <a:pt x="1409748" y="728834"/>
                </a:lnTo>
                <a:cubicBezTo>
                  <a:pt x="1405290" y="731805"/>
                  <a:pt x="1401204" y="735334"/>
                  <a:pt x="1397489" y="739421"/>
                </a:cubicBezTo>
                <a:cubicBezTo>
                  <a:pt x="1393774" y="743507"/>
                  <a:pt x="1391174" y="746293"/>
                  <a:pt x="1389688" y="747779"/>
                </a:cubicBezTo>
                <a:lnTo>
                  <a:pt x="1383002" y="754465"/>
                </a:lnTo>
                <a:cubicBezTo>
                  <a:pt x="1380030" y="755951"/>
                  <a:pt x="1376315" y="758923"/>
                  <a:pt x="1371857" y="763381"/>
                </a:cubicBezTo>
                <a:cubicBezTo>
                  <a:pt x="1368143" y="765610"/>
                  <a:pt x="1365542" y="769324"/>
                  <a:pt x="1364056" y="774525"/>
                </a:cubicBezTo>
                <a:cubicBezTo>
                  <a:pt x="1366285" y="776754"/>
                  <a:pt x="1367400" y="777868"/>
                  <a:pt x="1367400" y="777868"/>
                </a:cubicBezTo>
                <a:cubicBezTo>
                  <a:pt x="1363685" y="780840"/>
                  <a:pt x="1358856" y="784741"/>
                  <a:pt x="1352912" y="789570"/>
                </a:cubicBezTo>
                <a:cubicBezTo>
                  <a:pt x="1346969" y="794399"/>
                  <a:pt x="1342511" y="799042"/>
                  <a:pt x="1339539" y="803500"/>
                </a:cubicBezTo>
                <a:cubicBezTo>
                  <a:pt x="1338053" y="804986"/>
                  <a:pt x="1337310" y="806843"/>
                  <a:pt x="1337310" y="809072"/>
                </a:cubicBezTo>
                <a:cubicBezTo>
                  <a:pt x="1337310" y="813530"/>
                  <a:pt x="1339168" y="815759"/>
                  <a:pt x="1342882" y="815759"/>
                </a:cubicBezTo>
                <a:cubicBezTo>
                  <a:pt x="1348083" y="815016"/>
                  <a:pt x="1351798" y="812787"/>
                  <a:pt x="1354027" y="809072"/>
                </a:cubicBezTo>
                <a:cubicBezTo>
                  <a:pt x="1357741" y="805358"/>
                  <a:pt x="1360713" y="804615"/>
                  <a:pt x="1362942" y="806843"/>
                </a:cubicBezTo>
                <a:cubicBezTo>
                  <a:pt x="1363685" y="809072"/>
                  <a:pt x="1362942" y="811301"/>
                  <a:pt x="1360713" y="813530"/>
                </a:cubicBezTo>
                <a:lnTo>
                  <a:pt x="1356255" y="816873"/>
                </a:lnTo>
                <a:cubicBezTo>
                  <a:pt x="1356255" y="819845"/>
                  <a:pt x="1358484" y="820216"/>
                  <a:pt x="1362942" y="817988"/>
                </a:cubicBezTo>
                <a:cubicBezTo>
                  <a:pt x="1363685" y="817245"/>
                  <a:pt x="1365542" y="816502"/>
                  <a:pt x="1368514" y="815759"/>
                </a:cubicBezTo>
                <a:lnTo>
                  <a:pt x="1380773" y="813530"/>
                </a:lnTo>
                <a:cubicBezTo>
                  <a:pt x="1382259" y="812787"/>
                  <a:pt x="1385602" y="811301"/>
                  <a:pt x="1390802" y="809072"/>
                </a:cubicBezTo>
                <a:cubicBezTo>
                  <a:pt x="1396746" y="806100"/>
                  <a:pt x="1401947" y="803872"/>
                  <a:pt x="1406405" y="802386"/>
                </a:cubicBezTo>
                <a:cubicBezTo>
                  <a:pt x="1411605" y="800157"/>
                  <a:pt x="1416434" y="797557"/>
                  <a:pt x="1420892" y="794585"/>
                </a:cubicBezTo>
                <a:cubicBezTo>
                  <a:pt x="1425350" y="791613"/>
                  <a:pt x="1430179" y="789013"/>
                  <a:pt x="1435380" y="786784"/>
                </a:cubicBezTo>
                <a:lnTo>
                  <a:pt x="1452096" y="780097"/>
                </a:lnTo>
                <a:lnTo>
                  <a:pt x="1479956" y="766724"/>
                </a:lnTo>
                <a:lnTo>
                  <a:pt x="1491101" y="761152"/>
                </a:lnTo>
                <a:cubicBezTo>
                  <a:pt x="1499273" y="756694"/>
                  <a:pt x="1504103" y="754465"/>
                  <a:pt x="1505588" y="754465"/>
                </a:cubicBezTo>
                <a:cubicBezTo>
                  <a:pt x="1507817" y="752980"/>
                  <a:pt x="1510975" y="751679"/>
                  <a:pt x="1515061" y="750565"/>
                </a:cubicBezTo>
                <a:cubicBezTo>
                  <a:pt x="1519147" y="749451"/>
                  <a:pt x="1522305" y="748522"/>
                  <a:pt x="1524534" y="747779"/>
                </a:cubicBezTo>
                <a:cubicBezTo>
                  <a:pt x="1526020" y="747036"/>
                  <a:pt x="1528991" y="745364"/>
                  <a:pt x="1533449" y="742764"/>
                </a:cubicBezTo>
                <a:cubicBezTo>
                  <a:pt x="1537907" y="740164"/>
                  <a:pt x="1543107" y="738492"/>
                  <a:pt x="1549051" y="737749"/>
                </a:cubicBezTo>
                <a:lnTo>
                  <a:pt x="1550165" y="736635"/>
                </a:lnTo>
                <a:cubicBezTo>
                  <a:pt x="1565767" y="727719"/>
                  <a:pt x="1575797" y="722519"/>
                  <a:pt x="1580255" y="721033"/>
                </a:cubicBezTo>
                <a:cubicBezTo>
                  <a:pt x="1581741" y="720290"/>
                  <a:pt x="1586013" y="719547"/>
                  <a:pt x="1593071" y="718804"/>
                </a:cubicBezTo>
                <a:cubicBezTo>
                  <a:pt x="1600129" y="718061"/>
                  <a:pt x="1605887" y="716946"/>
                  <a:pt x="1610344" y="715461"/>
                </a:cubicBezTo>
                <a:close/>
                <a:moveTo>
                  <a:pt x="1748533" y="593988"/>
                </a:moveTo>
                <a:cubicBezTo>
                  <a:pt x="1750019" y="597703"/>
                  <a:pt x="1751505" y="603275"/>
                  <a:pt x="1752991" y="610705"/>
                </a:cubicBezTo>
                <a:cubicBezTo>
                  <a:pt x="1754476" y="612933"/>
                  <a:pt x="1755405" y="616091"/>
                  <a:pt x="1755777" y="620177"/>
                </a:cubicBezTo>
                <a:cubicBezTo>
                  <a:pt x="1756148" y="624263"/>
                  <a:pt x="1756705" y="627421"/>
                  <a:pt x="1757449" y="629650"/>
                </a:cubicBezTo>
                <a:lnTo>
                  <a:pt x="1757449" y="648595"/>
                </a:lnTo>
                <a:cubicBezTo>
                  <a:pt x="1762649" y="646366"/>
                  <a:pt x="1768593" y="644509"/>
                  <a:pt x="1775279" y="643023"/>
                </a:cubicBezTo>
                <a:cubicBezTo>
                  <a:pt x="1781966" y="641537"/>
                  <a:pt x="1787538" y="640423"/>
                  <a:pt x="1791996" y="639680"/>
                </a:cubicBezTo>
                <a:cubicBezTo>
                  <a:pt x="1798682" y="637451"/>
                  <a:pt x="1799797" y="634850"/>
                  <a:pt x="1795339" y="631879"/>
                </a:cubicBezTo>
                <a:cubicBezTo>
                  <a:pt x="1793853" y="631136"/>
                  <a:pt x="1792739" y="629836"/>
                  <a:pt x="1791996" y="627978"/>
                </a:cubicBezTo>
                <a:cubicBezTo>
                  <a:pt x="1791252" y="626121"/>
                  <a:pt x="1790510" y="624821"/>
                  <a:pt x="1789767" y="624078"/>
                </a:cubicBezTo>
                <a:cubicBezTo>
                  <a:pt x="1789767" y="620363"/>
                  <a:pt x="1786052" y="617020"/>
                  <a:pt x="1778623" y="614048"/>
                </a:cubicBezTo>
                <a:lnTo>
                  <a:pt x="1765250" y="606247"/>
                </a:lnTo>
                <a:cubicBezTo>
                  <a:pt x="1763021" y="606247"/>
                  <a:pt x="1761349" y="605690"/>
                  <a:pt x="1760235" y="604575"/>
                </a:cubicBezTo>
                <a:cubicBezTo>
                  <a:pt x="1759120" y="603461"/>
                  <a:pt x="1758563" y="601789"/>
                  <a:pt x="1758563" y="599560"/>
                </a:cubicBezTo>
                <a:cubicBezTo>
                  <a:pt x="1758563" y="596589"/>
                  <a:pt x="1755220" y="594731"/>
                  <a:pt x="1748533" y="593988"/>
                </a:cubicBezTo>
                <a:close/>
                <a:moveTo>
                  <a:pt x="544954" y="592874"/>
                </a:moveTo>
                <a:cubicBezTo>
                  <a:pt x="544211" y="594360"/>
                  <a:pt x="543468" y="595660"/>
                  <a:pt x="542725" y="596774"/>
                </a:cubicBezTo>
                <a:cubicBezTo>
                  <a:pt x="541982" y="597889"/>
                  <a:pt x="541239" y="599189"/>
                  <a:pt x="540496" y="600675"/>
                </a:cubicBezTo>
                <a:lnTo>
                  <a:pt x="542725" y="601789"/>
                </a:lnTo>
                <a:cubicBezTo>
                  <a:pt x="544954" y="600303"/>
                  <a:pt x="545697" y="597331"/>
                  <a:pt x="544954" y="592874"/>
                </a:cubicBezTo>
                <a:close/>
                <a:moveTo>
                  <a:pt x="553869" y="563899"/>
                </a:moveTo>
                <a:cubicBezTo>
                  <a:pt x="553126" y="565385"/>
                  <a:pt x="552198" y="567799"/>
                  <a:pt x="551083" y="571143"/>
                </a:cubicBezTo>
                <a:cubicBezTo>
                  <a:pt x="549969" y="574486"/>
                  <a:pt x="548669" y="577272"/>
                  <a:pt x="547183" y="579501"/>
                </a:cubicBezTo>
                <a:cubicBezTo>
                  <a:pt x="547183" y="579501"/>
                  <a:pt x="547368" y="579686"/>
                  <a:pt x="547740" y="580058"/>
                </a:cubicBezTo>
                <a:cubicBezTo>
                  <a:pt x="548111" y="580429"/>
                  <a:pt x="548297" y="580615"/>
                  <a:pt x="548297" y="580615"/>
                </a:cubicBezTo>
                <a:cubicBezTo>
                  <a:pt x="554241" y="573186"/>
                  <a:pt x="556098" y="567614"/>
                  <a:pt x="553869" y="563899"/>
                </a:cubicBezTo>
                <a:close/>
                <a:moveTo>
                  <a:pt x="566128" y="558327"/>
                </a:moveTo>
                <a:lnTo>
                  <a:pt x="559441" y="579501"/>
                </a:lnTo>
                <a:cubicBezTo>
                  <a:pt x="558698" y="583215"/>
                  <a:pt x="557398" y="587673"/>
                  <a:pt x="555541" y="592874"/>
                </a:cubicBezTo>
                <a:cubicBezTo>
                  <a:pt x="553684" y="598074"/>
                  <a:pt x="552383" y="602532"/>
                  <a:pt x="551640" y="606247"/>
                </a:cubicBezTo>
                <a:lnTo>
                  <a:pt x="551640" y="608476"/>
                </a:lnTo>
                <a:lnTo>
                  <a:pt x="551640" y="610705"/>
                </a:lnTo>
                <a:cubicBezTo>
                  <a:pt x="551640" y="613676"/>
                  <a:pt x="551083" y="616648"/>
                  <a:pt x="549969" y="619620"/>
                </a:cubicBezTo>
                <a:cubicBezTo>
                  <a:pt x="548854" y="622592"/>
                  <a:pt x="547926" y="625192"/>
                  <a:pt x="547183" y="627421"/>
                </a:cubicBezTo>
                <a:lnTo>
                  <a:pt x="544954" y="638565"/>
                </a:lnTo>
                <a:lnTo>
                  <a:pt x="541611" y="647481"/>
                </a:lnTo>
                <a:lnTo>
                  <a:pt x="532695" y="674227"/>
                </a:lnTo>
                <a:cubicBezTo>
                  <a:pt x="528237" y="685371"/>
                  <a:pt x="522665" y="696515"/>
                  <a:pt x="515979" y="707660"/>
                </a:cubicBezTo>
                <a:cubicBezTo>
                  <a:pt x="512264" y="712860"/>
                  <a:pt x="509107" y="718990"/>
                  <a:pt x="506506" y="726048"/>
                </a:cubicBezTo>
                <a:cubicBezTo>
                  <a:pt x="503906" y="733106"/>
                  <a:pt x="502234" y="737749"/>
                  <a:pt x="501491" y="739978"/>
                </a:cubicBezTo>
                <a:cubicBezTo>
                  <a:pt x="500005" y="745921"/>
                  <a:pt x="499263" y="750379"/>
                  <a:pt x="499263" y="753351"/>
                </a:cubicBezTo>
                <a:cubicBezTo>
                  <a:pt x="502234" y="753351"/>
                  <a:pt x="504092" y="752237"/>
                  <a:pt x="504835" y="750008"/>
                </a:cubicBezTo>
                <a:lnTo>
                  <a:pt x="508178" y="750008"/>
                </a:lnTo>
                <a:cubicBezTo>
                  <a:pt x="511893" y="750008"/>
                  <a:pt x="514121" y="748893"/>
                  <a:pt x="514864" y="746664"/>
                </a:cubicBezTo>
                <a:lnTo>
                  <a:pt x="517093" y="746664"/>
                </a:lnTo>
                <a:cubicBezTo>
                  <a:pt x="521551" y="746664"/>
                  <a:pt x="524151" y="745921"/>
                  <a:pt x="524894" y="744436"/>
                </a:cubicBezTo>
                <a:lnTo>
                  <a:pt x="527123" y="743321"/>
                </a:lnTo>
                <a:cubicBezTo>
                  <a:pt x="527866" y="743321"/>
                  <a:pt x="529166" y="743321"/>
                  <a:pt x="531024" y="743321"/>
                </a:cubicBezTo>
                <a:cubicBezTo>
                  <a:pt x="532881" y="743321"/>
                  <a:pt x="533810" y="742578"/>
                  <a:pt x="533810" y="741092"/>
                </a:cubicBezTo>
                <a:cubicBezTo>
                  <a:pt x="533810" y="740349"/>
                  <a:pt x="535296" y="739978"/>
                  <a:pt x="538267" y="739978"/>
                </a:cubicBezTo>
                <a:cubicBezTo>
                  <a:pt x="540496" y="740721"/>
                  <a:pt x="541982" y="739978"/>
                  <a:pt x="542725" y="737749"/>
                </a:cubicBezTo>
                <a:lnTo>
                  <a:pt x="544954" y="736635"/>
                </a:lnTo>
                <a:cubicBezTo>
                  <a:pt x="545697" y="736635"/>
                  <a:pt x="546997" y="736635"/>
                  <a:pt x="548854" y="736635"/>
                </a:cubicBezTo>
                <a:cubicBezTo>
                  <a:pt x="550712" y="736635"/>
                  <a:pt x="552012" y="735520"/>
                  <a:pt x="552755" y="733291"/>
                </a:cubicBezTo>
                <a:lnTo>
                  <a:pt x="556098" y="732177"/>
                </a:lnTo>
                <a:cubicBezTo>
                  <a:pt x="559070" y="733663"/>
                  <a:pt x="560556" y="732920"/>
                  <a:pt x="560556" y="729948"/>
                </a:cubicBezTo>
                <a:cubicBezTo>
                  <a:pt x="560556" y="729205"/>
                  <a:pt x="561113" y="728648"/>
                  <a:pt x="562227" y="728276"/>
                </a:cubicBezTo>
                <a:cubicBezTo>
                  <a:pt x="563342" y="727905"/>
                  <a:pt x="564271" y="727719"/>
                  <a:pt x="565014" y="727719"/>
                </a:cubicBezTo>
                <a:cubicBezTo>
                  <a:pt x="567242" y="728462"/>
                  <a:pt x="569471" y="727719"/>
                  <a:pt x="571700" y="725490"/>
                </a:cubicBezTo>
                <a:cubicBezTo>
                  <a:pt x="571700" y="724747"/>
                  <a:pt x="572814" y="724376"/>
                  <a:pt x="575043" y="724376"/>
                </a:cubicBezTo>
                <a:cubicBezTo>
                  <a:pt x="577272" y="724376"/>
                  <a:pt x="578387" y="723262"/>
                  <a:pt x="578387" y="721033"/>
                </a:cubicBezTo>
                <a:cubicBezTo>
                  <a:pt x="579873" y="719547"/>
                  <a:pt x="581730" y="719175"/>
                  <a:pt x="583959" y="719918"/>
                </a:cubicBezTo>
                <a:cubicBezTo>
                  <a:pt x="585445" y="720661"/>
                  <a:pt x="587302" y="719918"/>
                  <a:pt x="589531" y="717689"/>
                </a:cubicBezTo>
                <a:cubicBezTo>
                  <a:pt x="589531" y="716204"/>
                  <a:pt x="591017" y="715461"/>
                  <a:pt x="593989" y="715461"/>
                </a:cubicBezTo>
                <a:cubicBezTo>
                  <a:pt x="596960" y="715461"/>
                  <a:pt x="598446" y="714718"/>
                  <a:pt x="598446" y="713232"/>
                </a:cubicBezTo>
                <a:cubicBezTo>
                  <a:pt x="600675" y="711003"/>
                  <a:pt x="602161" y="710631"/>
                  <a:pt x="602904" y="712117"/>
                </a:cubicBezTo>
                <a:cubicBezTo>
                  <a:pt x="604390" y="712860"/>
                  <a:pt x="605690" y="712860"/>
                  <a:pt x="606804" y="712117"/>
                </a:cubicBezTo>
                <a:cubicBezTo>
                  <a:pt x="607919" y="711374"/>
                  <a:pt x="608848" y="710260"/>
                  <a:pt x="609591" y="708774"/>
                </a:cubicBezTo>
                <a:lnTo>
                  <a:pt x="610705" y="708774"/>
                </a:lnTo>
                <a:cubicBezTo>
                  <a:pt x="613677" y="708774"/>
                  <a:pt x="615906" y="707660"/>
                  <a:pt x="617392" y="705431"/>
                </a:cubicBezTo>
                <a:lnTo>
                  <a:pt x="619620" y="704316"/>
                </a:lnTo>
                <a:cubicBezTo>
                  <a:pt x="620363" y="704316"/>
                  <a:pt x="621478" y="704316"/>
                  <a:pt x="622964" y="704316"/>
                </a:cubicBezTo>
                <a:cubicBezTo>
                  <a:pt x="624449" y="704316"/>
                  <a:pt x="625564" y="703202"/>
                  <a:pt x="626307" y="700973"/>
                </a:cubicBezTo>
                <a:lnTo>
                  <a:pt x="630765" y="700973"/>
                </a:lnTo>
                <a:cubicBezTo>
                  <a:pt x="633736" y="700973"/>
                  <a:pt x="635594" y="700230"/>
                  <a:pt x="636337" y="698744"/>
                </a:cubicBezTo>
                <a:cubicBezTo>
                  <a:pt x="637080" y="697258"/>
                  <a:pt x="638565" y="696887"/>
                  <a:pt x="640794" y="697630"/>
                </a:cubicBezTo>
                <a:cubicBezTo>
                  <a:pt x="643766" y="697630"/>
                  <a:pt x="645252" y="696515"/>
                  <a:pt x="645252" y="694286"/>
                </a:cubicBezTo>
                <a:cubicBezTo>
                  <a:pt x="645995" y="693544"/>
                  <a:pt x="646738" y="692986"/>
                  <a:pt x="647481" y="692615"/>
                </a:cubicBezTo>
                <a:cubicBezTo>
                  <a:pt x="648224" y="692243"/>
                  <a:pt x="648595" y="692429"/>
                  <a:pt x="648595" y="693172"/>
                </a:cubicBezTo>
                <a:cubicBezTo>
                  <a:pt x="653053" y="693172"/>
                  <a:pt x="655282" y="692058"/>
                  <a:pt x="655282" y="689829"/>
                </a:cubicBezTo>
                <a:cubicBezTo>
                  <a:pt x="655282" y="688343"/>
                  <a:pt x="656396" y="687600"/>
                  <a:pt x="658625" y="687600"/>
                </a:cubicBezTo>
                <a:cubicBezTo>
                  <a:pt x="661597" y="688343"/>
                  <a:pt x="663083" y="687600"/>
                  <a:pt x="663083" y="685371"/>
                </a:cubicBezTo>
                <a:lnTo>
                  <a:pt x="667541" y="684257"/>
                </a:lnTo>
                <a:cubicBezTo>
                  <a:pt x="670513" y="685000"/>
                  <a:pt x="672741" y="684257"/>
                  <a:pt x="674227" y="682028"/>
                </a:cubicBezTo>
                <a:lnTo>
                  <a:pt x="675342" y="680913"/>
                </a:lnTo>
                <a:cubicBezTo>
                  <a:pt x="677571" y="681656"/>
                  <a:pt x="679242" y="681842"/>
                  <a:pt x="680356" y="681471"/>
                </a:cubicBezTo>
                <a:cubicBezTo>
                  <a:pt x="681471" y="681099"/>
                  <a:pt x="682400" y="679427"/>
                  <a:pt x="683143" y="676456"/>
                </a:cubicBezTo>
                <a:lnTo>
                  <a:pt x="687600" y="676456"/>
                </a:lnTo>
                <a:cubicBezTo>
                  <a:pt x="690572" y="676456"/>
                  <a:pt x="692429" y="676084"/>
                  <a:pt x="693172" y="675341"/>
                </a:cubicBezTo>
                <a:lnTo>
                  <a:pt x="693172" y="674227"/>
                </a:lnTo>
                <a:cubicBezTo>
                  <a:pt x="696887" y="672741"/>
                  <a:pt x="700416" y="670141"/>
                  <a:pt x="703759" y="666426"/>
                </a:cubicBezTo>
                <a:cubicBezTo>
                  <a:pt x="707103" y="662711"/>
                  <a:pt x="709517" y="660111"/>
                  <a:pt x="711003" y="658625"/>
                </a:cubicBezTo>
                <a:lnTo>
                  <a:pt x="706546" y="658625"/>
                </a:lnTo>
                <a:cubicBezTo>
                  <a:pt x="700602" y="660111"/>
                  <a:pt x="696144" y="660854"/>
                  <a:pt x="693172" y="660854"/>
                </a:cubicBezTo>
                <a:cubicBezTo>
                  <a:pt x="687229" y="662340"/>
                  <a:pt x="682400" y="663083"/>
                  <a:pt x="678685" y="663083"/>
                </a:cubicBezTo>
                <a:cubicBezTo>
                  <a:pt x="674227" y="663083"/>
                  <a:pt x="670513" y="663454"/>
                  <a:pt x="667541" y="664197"/>
                </a:cubicBezTo>
                <a:lnTo>
                  <a:pt x="640794" y="667540"/>
                </a:lnTo>
                <a:cubicBezTo>
                  <a:pt x="635594" y="669026"/>
                  <a:pt x="629279" y="669583"/>
                  <a:pt x="621849" y="669212"/>
                </a:cubicBezTo>
                <a:cubicBezTo>
                  <a:pt x="614420" y="668840"/>
                  <a:pt x="608105" y="668655"/>
                  <a:pt x="602904" y="668655"/>
                </a:cubicBezTo>
                <a:cubicBezTo>
                  <a:pt x="600675" y="668655"/>
                  <a:pt x="598818" y="669026"/>
                  <a:pt x="597332" y="669769"/>
                </a:cubicBezTo>
                <a:cubicBezTo>
                  <a:pt x="599561" y="671255"/>
                  <a:pt x="603275" y="671998"/>
                  <a:pt x="608476" y="671998"/>
                </a:cubicBezTo>
                <a:cubicBezTo>
                  <a:pt x="614420" y="671998"/>
                  <a:pt x="618506" y="672741"/>
                  <a:pt x="620735" y="674227"/>
                </a:cubicBezTo>
                <a:cubicBezTo>
                  <a:pt x="619249" y="674227"/>
                  <a:pt x="617577" y="674413"/>
                  <a:pt x="615720" y="674784"/>
                </a:cubicBezTo>
                <a:cubicBezTo>
                  <a:pt x="613862" y="675156"/>
                  <a:pt x="611819" y="674970"/>
                  <a:pt x="609591" y="674227"/>
                </a:cubicBezTo>
                <a:lnTo>
                  <a:pt x="598446" y="674227"/>
                </a:lnTo>
                <a:cubicBezTo>
                  <a:pt x="591760" y="674227"/>
                  <a:pt x="586931" y="672741"/>
                  <a:pt x="583959" y="669769"/>
                </a:cubicBezTo>
                <a:lnTo>
                  <a:pt x="580616" y="669769"/>
                </a:lnTo>
                <a:cubicBezTo>
                  <a:pt x="573186" y="668283"/>
                  <a:pt x="568357" y="667540"/>
                  <a:pt x="566128" y="667540"/>
                </a:cubicBezTo>
                <a:cubicBezTo>
                  <a:pt x="565385" y="667540"/>
                  <a:pt x="564271" y="666797"/>
                  <a:pt x="562785" y="665311"/>
                </a:cubicBezTo>
                <a:lnTo>
                  <a:pt x="556098" y="661968"/>
                </a:lnTo>
                <a:cubicBezTo>
                  <a:pt x="552383" y="658996"/>
                  <a:pt x="550155" y="657139"/>
                  <a:pt x="549412" y="656396"/>
                </a:cubicBezTo>
                <a:cubicBezTo>
                  <a:pt x="548669" y="655653"/>
                  <a:pt x="548111" y="654724"/>
                  <a:pt x="547740" y="653610"/>
                </a:cubicBezTo>
                <a:cubicBezTo>
                  <a:pt x="547368" y="652496"/>
                  <a:pt x="547183" y="651195"/>
                  <a:pt x="547183" y="649709"/>
                </a:cubicBezTo>
                <a:lnTo>
                  <a:pt x="546068" y="649709"/>
                </a:lnTo>
                <a:lnTo>
                  <a:pt x="541611" y="647481"/>
                </a:lnTo>
                <a:lnTo>
                  <a:pt x="546068" y="645252"/>
                </a:lnTo>
                <a:cubicBezTo>
                  <a:pt x="549783" y="645252"/>
                  <a:pt x="552941" y="645623"/>
                  <a:pt x="555541" y="646366"/>
                </a:cubicBezTo>
                <a:cubicBezTo>
                  <a:pt x="558141" y="647109"/>
                  <a:pt x="560927" y="647481"/>
                  <a:pt x="563899" y="647481"/>
                </a:cubicBezTo>
                <a:lnTo>
                  <a:pt x="571700" y="647481"/>
                </a:lnTo>
                <a:cubicBezTo>
                  <a:pt x="579873" y="647481"/>
                  <a:pt x="586931" y="645995"/>
                  <a:pt x="592874" y="643023"/>
                </a:cubicBezTo>
                <a:cubicBezTo>
                  <a:pt x="598818" y="640051"/>
                  <a:pt x="608848" y="635593"/>
                  <a:pt x="622964" y="629650"/>
                </a:cubicBezTo>
                <a:cubicBezTo>
                  <a:pt x="642280" y="622220"/>
                  <a:pt x="655653" y="615905"/>
                  <a:pt x="663083" y="610705"/>
                </a:cubicBezTo>
                <a:lnTo>
                  <a:pt x="669770" y="607361"/>
                </a:lnTo>
                <a:cubicBezTo>
                  <a:pt x="673484" y="605875"/>
                  <a:pt x="675899" y="603461"/>
                  <a:pt x="677013" y="600118"/>
                </a:cubicBezTo>
                <a:cubicBezTo>
                  <a:pt x="678128" y="596774"/>
                  <a:pt x="677199" y="593617"/>
                  <a:pt x="674227" y="590645"/>
                </a:cubicBezTo>
                <a:cubicBezTo>
                  <a:pt x="672741" y="589902"/>
                  <a:pt x="671255" y="588973"/>
                  <a:pt x="669770" y="587859"/>
                </a:cubicBezTo>
                <a:cubicBezTo>
                  <a:pt x="668284" y="586744"/>
                  <a:pt x="666798" y="585816"/>
                  <a:pt x="665312" y="585073"/>
                </a:cubicBezTo>
                <a:lnTo>
                  <a:pt x="657511" y="581730"/>
                </a:lnTo>
                <a:lnTo>
                  <a:pt x="650824" y="579501"/>
                </a:lnTo>
                <a:lnTo>
                  <a:pt x="648595" y="579501"/>
                </a:lnTo>
                <a:cubicBezTo>
                  <a:pt x="647110" y="578758"/>
                  <a:pt x="644509" y="577643"/>
                  <a:pt x="640794" y="576157"/>
                </a:cubicBezTo>
                <a:cubicBezTo>
                  <a:pt x="637080" y="574672"/>
                  <a:pt x="633736" y="573557"/>
                  <a:pt x="630765" y="572814"/>
                </a:cubicBezTo>
                <a:cubicBezTo>
                  <a:pt x="629279" y="572814"/>
                  <a:pt x="626864" y="572443"/>
                  <a:pt x="623521" y="571700"/>
                </a:cubicBezTo>
                <a:cubicBezTo>
                  <a:pt x="620178" y="570957"/>
                  <a:pt x="617392" y="570957"/>
                  <a:pt x="615163" y="571700"/>
                </a:cubicBezTo>
                <a:cubicBezTo>
                  <a:pt x="615163" y="572443"/>
                  <a:pt x="614420" y="572443"/>
                  <a:pt x="612934" y="571700"/>
                </a:cubicBezTo>
                <a:cubicBezTo>
                  <a:pt x="611448" y="570957"/>
                  <a:pt x="610334" y="570585"/>
                  <a:pt x="609591" y="570585"/>
                </a:cubicBezTo>
                <a:cubicBezTo>
                  <a:pt x="607362" y="571328"/>
                  <a:pt x="605319" y="572071"/>
                  <a:pt x="603461" y="572814"/>
                </a:cubicBezTo>
                <a:cubicBezTo>
                  <a:pt x="601604" y="573557"/>
                  <a:pt x="599561" y="574300"/>
                  <a:pt x="597332" y="575043"/>
                </a:cubicBezTo>
                <a:lnTo>
                  <a:pt x="595103" y="575043"/>
                </a:lnTo>
                <a:lnTo>
                  <a:pt x="580616" y="569471"/>
                </a:lnTo>
                <a:lnTo>
                  <a:pt x="576158" y="567242"/>
                </a:lnTo>
                <a:cubicBezTo>
                  <a:pt x="575415" y="566499"/>
                  <a:pt x="573743" y="565756"/>
                  <a:pt x="571143" y="565013"/>
                </a:cubicBezTo>
                <a:cubicBezTo>
                  <a:pt x="568543" y="564270"/>
                  <a:pt x="567242" y="562413"/>
                  <a:pt x="567242" y="559441"/>
                </a:cubicBezTo>
                <a:cubicBezTo>
                  <a:pt x="567242" y="559441"/>
                  <a:pt x="567057" y="559255"/>
                  <a:pt x="566685" y="558884"/>
                </a:cubicBezTo>
                <a:cubicBezTo>
                  <a:pt x="566314" y="558512"/>
                  <a:pt x="566128" y="558327"/>
                  <a:pt x="566128" y="558327"/>
                </a:cubicBezTo>
                <a:close/>
                <a:moveTo>
                  <a:pt x="2767117" y="553869"/>
                </a:moveTo>
                <a:lnTo>
                  <a:pt x="2766003" y="556098"/>
                </a:lnTo>
                <a:cubicBezTo>
                  <a:pt x="2766003" y="559070"/>
                  <a:pt x="2763403" y="560555"/>
                  <a:pt x="2758202" y="560555"/>
                </a:cubicBezTo>
                <a:cubicBezTo>
                  <a:pt x="2755973" y="560555"/>
                  <a:pt x="2754859" y="561298"/>
                  <a:pt x="2754859" y="562784"/>
                </a:cubicBezTo>
                <a:cubicBezTo>
                  <a:pt x="2754116" y="565756"/>
                  <a:pt x="2753001" y="567428"/>
                  <a:pt x="2751515" y="567799"/>
                </a:cubicBezTo>
                <a:cubicBezTo>
                  <a:pt x="2750030" y="568171"/>
                  <a:pt x="2748172" y="567985"/>
                  <a:pt x="2745943" y="567242"/>
                </a:cubicBezTo>
                <a:lnTo>
                  <a:pt x="2740371" y="567242"/>
                </a:lnTo>
                <a:cubicBezTo>
                  <a:pt x="2741114" y="573186"/>
                  <a:pt x="2739628" y="575786"/>
                  <a:pt x="2735913" y="575043"/>
                </a:cubicBezTo>
                <a:cubicBezTo>
                  <a:pt x="2732942" y="573557"/>
                  <a:pt x="2730341" y="572814"/>
                  <a:pt x="2728112" y="572814"/>
                </a:cubicBezTo>
                <a:cubicBezTo>
                  <a:pt x="2728112" y="576529"/>
                  <a:pt x="2725884" y="578386"/>
                  <a:pt x="2721426" y="578386"/>
                </a:cubicBezTo>
                <a:cubicBezTo>
                  <a:pt x="2715482" y="578386"/>
                  <a:pt x="2712510" y="581730"/>
                  <a:pt x="2712510" y="588416"/>
                </a:cubicBezTo>
                <a:cubicBezTo>
                  <a:pt x="2712510" y="591388"/>
                  <a:pt x="2712139" y="593617"/>
                  <a:pt x="2711396" y="595103"/>
                </a:cubicBezTo>
                <a:lnTo>
                  <a:pt x="2711396" y="602904"/>
                </a:lnTo>
                <a:lnTo>
                  <a:pt x="2709167" y="624078"/>
                </a:lnTo>
                <a:lnTo>
                  <a:pt x="2705824" y="641908"/>
                </a:lnTo>
                <a:lnTo>
                  <a:pt x="2706938" y="643023"/>
                </a:lnTo>
                <a:cubicBezTo>
                  <a:pt x="2707681" y="642280"/>
                  <a:pt x="2709724" y="640980"/>
                  <a:pt x="2713068" y="639122"/>
                </a:cubicBezTo>
                <a:cubicBezTo>
                  <a:pt x="2716411" y="637265"/>
                  <a:pt x="2718826" y="634850"/>
                  <a:pt x="2720311" y="631879"/>
                </a:cubicBezTo>
                <a:lnTo>
                  <a:pt x="2721426" y="628535"/>
                </a:lnTo>
                <a:lnTo>
                  <a:pt x="2737028" y="607361"/>
                </a:lnTo>
                <a:cubicBezTo>
                  <a:pt x="2738514" y="605132"/>
                  <a:pt x="2740000" y="601789"/>
                  <a:pt x="2741486" y="597331"/>
                </a:cubicBezTo>
                <a:cubicBezTo>
                  <a:pt x="2745200" y="595103"/>
                  <a:pt x="2748915" y="591388"/>
                  <a:pt x="2752630" y="586187"/>
                </a:cubicBezTo>
                <a:cubicBezTo>
                  <a:pt x="2755602" y="582473"/>
                  <a:pt x="2757831" y="578944"/>
                  <a:pt x="2759316" y="575600"/>
                </a:cubicBezTo>
                <a:cubicBezTo>
                  <a:pt x="2760802" y="572257"/>
                  <a:pt x="2762288" y="569099"/>
                  <a:pt x="2763774" y="566128"/>
                </a:cubicBezTo>
                <a:lnTo>
                  <a:pt x="2768232" y="557212"/>
                </a:lnTo>
                <a:close/>
                <a:moveTo>
                  <a:pt x="692058" y="532695"/>
                </a:moveTo>
                <a:cubicBezTo>
                  <a:pt x="689086" y="533438"/>
                  <a:pt x="682028" y="535667"/>
                  <a:pt x="670884" y="539381"/>
                </a:cubicBezTo>
                <a:lnTo>
                  <a:pt x="648595" y="544954"/>
                </a:lnTo>
                <a:lnTo>
                  <a:pt x="654168" y="549411"/>
                </a:lnTo>
                <a:cubicBezTo>
                  <a:pt x="666055" y="555355"/>
                  <a:pt x="675342" y="559441"/>
                  <a:pt x="682028" y="561670"/>
                </a:cubicBezTo>
                <a:cubicBezTo>
                  <a:pt x="686486" y="564642"/>
                  <a:pt x="694658" y="568356"/>
                  <a:pt x="706546" y="572814"/>
                </a:cubicBezTo>
                <a:lnTo>
                  <a:pt x="709889" y="573929"/>
                </a:lnTo>
                <a:cubicBezTo>
                  <a:pt x="712861" y="573929"/>
                  <a:pt x="715461" y="570957"/>
                  <a:pt x="717690" y="565013"/>
                </a:cubicBezTo>
                <a:lnTo>
                  <a:pt x="713232" y="563899"/>
                </a:lnTo>
                <a:cubicBezTo>
                  <a:pt x="713975" y="563156"/>
                  <a:pt x="714904" y="562041"/>
                  <a:pt x="716018" y="560555"/>
                </a:cubicBezTo>
                <a:cubicBezTo>
                  <a:pt x="717133" y="559070"/>
                  <a:pt x="717690" y="557955"/>
                  <a:pt x="717690" y="557212"/>
                </a:cubicBezTo>
                <a:cubicBezTo>
                  <a:pt x="713975" y="549040"/>
                  <a:pt x="707660" y="543468"/>
                  <a:pt x="698745" y="540496"/>
                </a:cubicBezTo>
                <a:lnTo>
                  <a:pt x="694287" y="546068"/>
                </a:lnTo>
                <a:cubicBezTo>
                  <a:pt x="694287" y="546068"/>
                  <a:pt x="694101" y="545882"/>
                  <a:pt x="693730" y="545511"/>
                </a:cubicBezTo>
                <a:cubicBezTo>
                  <a:pt x="693358" y="545139"/>
                  <a:pt x="693172" y="544954"/>
                  <a:pt x="693172" y="544954"/>
                </a:cubicBezTo>
                <a:cubicBezTo>
                  <a:pt x="693172" y="539753"/>
                  <a:pt x="692801" y="535667"/>
                  <a:pt x="692058" y="532695"/>
                </a:cubicBezTo>
                <a:close/>
                <a:moveTo>
                  <a:pt x="3968467" y="528237"/>
                </a:moveTo>
                <a:cubicBezTo>
                  <a:pt x="3961781" y="530466"/>
                  <a:pt x="3956952" y="533066"/>
                  <a:pt x="3953980" y="536038"/>
                </a:cubicBezTo>
                <a:cubicBezTo>
                  <a:pt x="3949522" y="540496"/>
                  <a:pt x="3945065" y="543839"/>
                  <a:pt x="3940607" y="546068"/>
                </a:cubicBezTo>
                <a:cubicBezTo>
                  <a:pt x="3936149" y="547554"/>
                  <a:pt x="3930949" y="550154"/>
                  <a:pt x="3925005" y="553869"/>
                </a:cubicBezTo>
                <a:cubicBezTo>
                  <a:pt x="3919061" y="557584"/>
                  <a:pt x="3913489" y="559813"/>
                  <a:pt x="3908289" y="560555"/>
                </a:cubicBezTo>
                <a:cubicBezTo>
                  <a:pt x="3907546" y="561298"/>
                  <a:pt x="3906060" y="561298"/>
                  <a:pt x="3903831" y="560555"/>
                </a:cubicBezTo>
                <a:cubicBezTo>
                  <a:pt x="3903831" y="560555"/>
                  <a:pt x="3906431" y="557955"/>
                  <a:pt x="3911632" y="552755"/>
                </a:cubicBezTo>
                <a:lnTo>
                  <a:pt x="3931691" y="542725"/>
                </a:lnTo>
                <a:cubicBezTo>
                  <a:pt x="3933177" y="541982"/>
                  <a:pt x="3934292" y="540867"/>
                  <a:pt x="3935035" y="539381"/>
                </a:cubicBezTo>
                <a:cubicBezTo>
                  <a:pt x="3935778" y="537896"/>
                  <a:pt x="3936521" y="536781"/>
                  <a:pt x="3937264" y="536038"/>
                </a:cubicBezTo>
                <a:cubicBezTo>
                  <a:pt x="3936521" y="536038"/>
                  <a:pt x="3936149" y="535667"/>
                  <a:pt x="3936149" y="534924"/>
                </a:cubicBezTo>
                <a:lnTo>
                  <a:pt x="3923891" y="537153"/>
                </a:lnTo>
                <a:cubicBezTo>
                  <a:pt x="3917204" y="540124"/>
                  <a:pt x="3909403" y="541610"/>
                  <a:pt x="3900488" y="541610"/>
                </a:cubicBezTo>
                <a:cubicBezTo>
                  <a:pt x="3897516" y="541610"/>
                  <a:pt x="3894729" y="542167"/>
                  <a:pt x="3892129" y="543282"/>
                </a:cubicBezTo>
                <a:cubicBezTo>
                  <a:pt x="3889529" y="544396"/>
                  <a:pt x="3887486" y="544954"/>
                  <a:pt x="3886000" y="544954"/>
                </a:cubicBezTo>
                <a:cubicBezTo>
                  <a:pt x="3876342" y="544954"/>
                  <a:pt x="3869284" y="545696"/>
                  <a:pt x="3864826" y="547182"/>
                </a:cubicBezTo>
                <a:cubicBezTo>
                  <a:pt x="3858139" y="550154"/>
                  <a:pt x="3849967" y="551640"/>
                  <a:pt x="3840309" y="551640"/>
                </a:cubicBezTo>
                <a:cubicBezTo>
                  <a:pt x="3838823" y="551640"/>
                  <a:pt x="3836408" y="552012"/>
                  <a:pt x="3833065" y="552755"/>
                </a:cubicBezTo>
                <a:cubicBezTo>
                  <a:pt x="3829722" y="553497"/>
                  <a:pt x="3826564" y="554612"/>
                  <a:pt x="3823592" y="556098"/>
                </a:cubicBezTo>
                <a:cubicBezTo>
                  <a:pt x="3822106" y="556841"/>
                  <a:pt x="3820063" y="557212"/>
                  <a:pt x="3817463" y="557212"/>
                </a:cubicBezTo>
                <a:cubicBezTo>
                  <a:pt x="3814863" y="557212"/>
                  <a:pt x="3812819" y="557584"/>
                  <a:pt x="3811333" y="558327"/>
                </a:cubicBezTo>
                <a:cubicBezTo>
                  <a:pt x="3806133" y="556841"/>
                  <a:pt x="3802047" y="557584"/>
                  <a:pt x="3799075" y="560555"/>
                </a:cubicBezTo>
                <a:cubicBezTo>
                  <a:pt x="3798332" y="561298"/>
                  <a:pt x="3796846" y="561670"/>
                  <a:pt x="3794617" y="561670"/>
                </a:cubicBezTo>
                <a:lnTo>
                  <a:pt x="3777901" y="565013"/>
                </a:lnTo>
                <a:cubicBezTo>
                  <a:pt x="3775672" y="565013"/>
                  <a:pt x="3771586" y="565756"/>
                  <a:pt x="3765642" y="567242"/>
                </a:cubicBezTo>
                <a:cubicBezTo>
                  <a:pt x="3754498" y="570214"/>
                  <a:pt x="3747440" y="573186"/>
                  <a:pt x="3744468" y="576157"/>
                </a:cubicBezTo>
                <a:cubicBezTo>
                  <a:pt x="3745211" y="576900"/>
                  <a:pt x="3745397" y="577643"/>
                  <a:pt x="3745025" y="578386"/>
                </a:cubicBezTo>
                <a:cubicBezTo>
                  <a:pt x="3744654" y="579129"/>
                  <a:pt x="3744840" y="579872"/>
                  <a:pt x="3745582" y="580615"/>
                </a:cubicBezTo>
                <a:cubicBezTo>
                  <a:pt x="3748554" y="583587"/>
                  <a:pt x="3748554" y="586559"/>
                  <a:pt x="3745582" y="589531"/>
                </a:cubicBezTo>
                <a:cubicBezTo>
                  <a:pt x="3744840" y="590273"/>
                  <a:pt x="3744654" y="591202"/>
                  <a:pt x="3745025" y="592317"/>
                </a:cubicBezTo>
                <a:cubicBezTo>
                  <a:pt x="3745397" y="593431"/>
                  <a:pt x="3745582" y="594360"/>
                  <a:pt x="3745582" y="595103"/>
                </a:cubicBezTo>
                <a:cubicBezTo>
                  <a:pt x="3747068" y="597331"/>
                  <a:pt x="3747811" y="599189"/>
                  <a:pt x="3747811" y="600675"/>
                </a:cubicBezTo>
                <a:cubicBezTo>
                  <a:pt x="3747811" y="602161"/>
                  <a:pt x="3748183" y="603275"/>
                  <a:pt x="3748926" y="604018"/>
                </a:cubicBezTo>
                <a:lnTo>
                  <a:pt x="3751155" y="608476"/>
                </a:lnTo>
                <a:cubicBezTo>
                  <a:pt x="3751898" y="609219"/>
                  <a:pt x="3755984" y="614791"/>
                  <a:pt x="3763413" y="625192"/>
                </a:cubicBezTo>
                <a:lnTo>
                  <a:pt x="3765642" y="629650"/>
                </a:lnTo>
                <a:cubicBezTo>
                  <a:pt x="3765642" y="632622"/>
                  <a:pt x="3766756" y="633736"/>
                  <a:pt x="3768985" y="632993"/>
                </a:cubicBezTo>
                <a:cubicBezTo>
                  <a:pt x="3772700" y="631507"/>
                  <a:pt x="3779015" y="630021"/>
                  <a:pt x="3787931" y="628535"/>
                </a:cubicBezTo>
                <a:cubicBezTo>
                  <a:pt x="3792388" y="627050"/>
                  <a:pt x="3797217" y="625749"/>
                  <a:pt x="3802418" y="624635"/>
                </a:cubicBezTo>
                <a:cubicBezTo>
                  <a:pt x="3807619" y="623521"/>
                  <a:pt x="3812448" y="622220"/>
                  <a:pt x="3816906" y="620734"/>
                </a:cubicBezTo>
                <a:cubicBezTo>
                  <a:pt x="3820620" y="619992"/>
                  <a:pt x="3824707" y="618691"/>
                  <a:pt x="3829164" y="616834"/>
                </a:cubicBezTo>
                <a:cubicBezTo>
                  <a:pt x="3833622" y="614977"/>
                  <a:pt x="3837708" y="613676"/>
                  <a:pt x="3841423" y="612933"/>
                </a:cubicBezTo>
                <a:cubicBezTo>
                  <a:pt x="3851082" y="611448"/>
                  <a:pt x="3858883" y="609219"/>
                  <a:pt x="3864826" y="606247"/>
                </a:cubicBezTo>
                <a:cubicBezTo>
                  <a:pt x="3867055" y="606247"/>
                  <a:pt x="3868912" y="605875"/>
                  <a:pt x="3870398" y="605132"/>
                </a:cubicBezTo>
                <a:cubicBezTo>
                  <a:pt x="3874113" y="605132"/>
                  <a:pt x="3877456" y="604390"/>
                  <a:pt x="3880428" y="602904"/>
                </a:cubicBezTo>
                <a:cubicBezTo>
                  <a:pt x="3878942" y="601418"/>
                  <a:pt x="3876899" y="600860"/>
                  <a:pt x="3874298" y="601232"/>
                </a:cubicBezTo>
                <a:cubicBezTo>
                  <a:pt x="3871698" y="601603"/>
                  <a:pt x="3869655" y="601789"/>
                  <a:pt x="3868169" y="601789"/>
                </a:cubicBezTo>
                <a:cubicBezTo>
                  <a:pt x="3869655" y="598074"/>
                  <a:pt x="3872256" y="597331"/>
                  <a:pt x="3875970" y="599560"/>
                </a:cubicBezTo>
                <a:cubicBezTo>
                  <a:pt x="3876713" y="599560"/>
                  <a:pt x="3877456" y="599003"/>
                  <a:pt x="3878199" y="597889"/>
                </a:cubicBezTo>
                <a:cubicBezTo>
                  <a:pt x="3878942" y="596774"/>
                  <a:pt x="3879685" y="596217"/>
                  <a:pt x="3880428" y="596217"/>
                </a:cubicBezTo>
                <a:lnTo>
                  <a:pt x="3902717" y="590645"/>
                </a:lnTo>
                <a:cubicBezTo>
                  <a:pt x="3904202" y="591388"/>
                  <a:pt x="3906431" y="591016"/>
                  <a:pt x="3909403" y="589531"/>
                </a:cubicBezTo>
                <a:cubicBezTo>
                  <a:pt x="3908660" y="588788"/>
                  <a:pt x="3908103" y="588602"/>
                  <a:pt x="3907731" y="588973"/>
                </a:cubicBezTo>
                <a:cubicBezTo>
                  <a:pt x="3907360" y="589345"/>
                  <a:pt x="3906803" y="589531"/>
                  <a:pt x="3906060" y="589531"/>
                </a:cubicBezTo>
                <a:lnTo>
                  <a:pt x="3901602" y="587302"/>
                </a:lnTo>
                <a:cubicBezTo>
                  <a:pt x="3902345" y="586559"/>
                  <a:pt x="3902717" y="585816"/>
                  <a:pt x="3902717" y="585073"/>
                </a:cubicBezTo>
                <a:cubicBezTo>
                  <a:pt x="3902717" y="584330"/>
                  <a:pt x="3903088" y="584330"/>
                  <a:pt x="3903831" y="585073"/>
                </a:cubicBezTo>
                <a:cubicBezTo>
                  <a:pt x="3906803" y="583587"/>
                  <a:pt x="3910889" y="582473"/>
                  <a:pt x="3916090" y="581730"/>
                </a:cubicBezTo>
                <a:cubicBezTo>
                  <a:pt x="3921290" y="580987"/>
                  <a:pt x="3925376" y="580244"/>
                  <a:pt x="3928348" y="579501"/>
                </a:cubicBezTo>
                <a:lnTo>
                  <a:pt x="3923891" y="585073"/>
                </a:lnTo>
                <a:cubicBezTo>
                  <a:pt x="3930577" y="584330"/>
                  <a:pt x="3939121" y="580987"/>
                  <a:pt x="3949522" y="575043"/>
                </a:cubicBezTo>
                <a:cubicBezTo>
                  <a:pt x="3950265" y="574300"/>
                  <a:pt x="3951380" y="573743"/>
                  <a:pt x="3952865" y="573371"/>
                </a:cubicBezTo>
                <a:cubicBezTo>
                  <a:pt x="3954351" y="573000"/>
                  <a:pt x="3955466" y="572443"/>
                  <a:pt x="3956209" y="571700"/>
                </a:cubicBezTo>
                <a:cubicBezTo>
                  <a:pt x="3956209" y="568728"/>
                  <a:pt x="3958066" y="566499"/>
                  <a:pt x="3961781" y="565013"/>
                </a:cubicBezTo>
                <a:cubicBezTo>
                  <a:pt x="3958066" y="561298"/>
                  <a:pt x="3955837" y="559441"/>
                  <a:pt x="3955094" y="559441"/>
                </a:cubicBezTo>
                <a:cubicBezTo>
                  <a:pt x="3952122" y="560927"/>
                  <a:pt x="3949708" y="560741"/>
                  <a:pt x="3947851" y="558884"/>
                </a:cubicBezTo>
                <a:cubicBezTo>
                  <a:pt x="3945993" y="557026"/>
                  <a:pt x="3945065" y="556098"/>
                  <a:pt x="3945065" y="556098"/>
                </a:cubicBezTo>
                <a:lnTo>
                  <a:pt x="3945065" y="549411"/>
                </a:lnTo>
                <a:cubicBezTo>
                  <a:pt x="3948779" y="547925"/>
                  <a:pt x="3952308" y="545882"/>
                  <a:pt x="3955652" y="543282"/>
                </a:cubicBezTo>
                <a:cubicBezTo>
                  <a:pt x="3958995" y="540682"/>
                  <a:pt x="3961038" y="539010"/>
                  <a:pt x="3961781" y="538267"/>
                </a:cubicBezTo>
                <a:cubicBezTo>
                  <a:pt x="3964010" y="536781"/>
                  <a:pt x="3967353" y="535295"/>
                  <a:pt x="3971811" y="533809"/>
                </a:cubicBezTo>
                <a:cubicBezTo>
                  <a:pt x="3971811" y="532323"/>
                  <a:pt x="3972182" y="531209"/>
                  <a:pt x="3972925" y="530466"/>
                </a:cubicBezTo>
                <a:close/>
                <a:moveTo>
                  <a:pt x="850306" y="515979"/>
                </a:moveTo>
                <a:cubicBezTo>
                  <a:pt x="850306" y="516721"/>
                  <a:pt x="849563" y="518022"/>
                  <a:pt x="848078" y="519879"/>
                </a:cubicBezTo>
                <a:cubicBezTo>
                  <a:pt x="846592" y="521736"/>
                  <a:pt x="847335" y="523408"/>
                  <a:pt x="850306" y="524894"/>
                </a:cubicBezTo>
                <a:cubicBezTo>
                  <a:pt x="849563" y="524894"/>
                  <a:pt x="848449" y="525637"/>
                  <a:pt x="846963" y="527123"/>
                </a:cubicBezTo>
                <a:cubicBezTo>
                  <a:pt x="845477" y="527866"/>
                  <a:pt x="843991" y="528609"/>
                  <a:pt x="842505" y="529352"/>
                </a:cubicBezTo>
                <a:cubicBezTo>
                  <a:pt x="841019" y="530095"/>
                  <a:pt x="841391" y="531209"/>
                  <a:pt x="843620" y="532695"/>
                </a:cubicBezTo>
                <a:lnTo>
                  <a:pt x="843620" y="537153"/>
                </a:lnTo>
                <a:lnTo>
                  <a:pt x="836933" y="546068"/>
                </a:lnTo>
                <a:cubicBezTo>
                  <a:pt x="840648" y="544582"/>
                  <a:pt x="842505" y="543839"/>
                  <a:pt x="842505" y="543839"/>
                </a:cubicBezTo>
                <a:cubicBezTo>
                  <a:pt x="848449" y="535667"/>
                  <a:pt x="851792" y="530838"/>
                  <a:pt x="852535" y="529352"/>
                </a:cubicBezTo>
                <a:cubicBezTo>
                  <a:pt x="854021" y="527123"/>
                  <a:pt x="854764" y="522665"/>
                  <a:pt x="854764" y="515979"/>
                </a:cubicBezTo>
                <a:close/>
                <a:moveTo>
                  <a:pt x="1374086" y="511521"/>
                </a:moveTo>
                <a:lnTo>
                  <a:pt x="1367400" y="514864"/>
                </a:lnTo>
                <a:cubicBezTo>
                  <a:pt x="1368143" y="515607"/>
                  <a:pt x="1369071" y="516164"/>
                  <a:pt x="1370186" y="516536"/>
                </a:cubicBezTo>
                <a:cubicBezTo>
                  <a:pt x="1371300" y="516907"/>
                  <a:pt x="1372229" y="516721"/>
                  <a:pt x="1372972" y="515979"/>
                </a:cubicBezTo>
                <a:lnTo>
                  <a:pt x="1375201" y="512635"/>
                </a:lnTo>
                <a:cubicBezTo>
                  <a:pt x="1375201" y="512635"/>
                  <a:pt x="1375015" y="512450"/>
                  <a:pt x="1374644" y="512078"/>
                </a:cubicBezTo>
                <a:cubicBezTo>
                  <a:pt x="1374272" y="511707"/>
                  <a:pt x="1374086" y="511521"/>
                  <a:pt x="1374086" y="511521"/>
                </a:cubicBezTo>
                <a:close/>
                <a:moveTo>
                  <a:pt x="699859" y="465829"/>
                </a:moveTo>
                <a:lnTo>
                  <a:pt x="659740" y="480317"/>
                </a:lnTo>
                <a:cubicBezTo>
                  <a:pt x="659740" y="480317"/>
                  <a:pt x="659925" y="480503"/>
                  <a:pt x="660297" y="480874"/>
                </a:cubicBezTo>
                <a:cubicBezTo>
                  <a:pt x="660668" y="481246"/>
                  <a:pt x="660854" y="481431"/>
                  <a:pt x="660854" y="481431"/>
                </a:cubicBezTo>
                <a:lnTo>
                  <a:pt x="663083" y="482546"/>
                </a:lnTo>
                <a:lnTo>
                  <a:pt x="683143" y="475859"/>
                </a:lnTo>
                <a:cubicBezTo>
                  <a:pt x="685371" y="475116"/>
                  <a:pt x="687229" y="474373"/>
                  <a:pt x="688715" y="473630"/>
                </a:cubicBezTo>
                <a:cubicBezTo>
                  <a:pt x="690201" y="472887"/>
                  <a:pt x="692058" y="472144"/>
                  <a:pt x="694287" y="471402"/>
                </a:cubicBezTo>
                <a:cubicBezTo>
                  <a:pt x="698002" y="471402"/>
                  <a:pt x="699859" y="469544"/>
                  <a:pt x="699859" y="465829"/>
                </a:cubicBezTo>
                <a:close/>
                <a:moveTo>
                  <a:pt x="580616" y="449113"/>
                </a:moveTo>
                <a:lnTo>
                  <a:pt x="577272" y="461372"/>
                </a:lnTo>
                <a:cubicBezTo>
                  <a:pt x="575786" y="464343"/>
                  <a:pt x="575043" y="466572"/>
                  <a:pt x="575043" y="468058"/>
                </a:cubicBezTo>
                <a:lnTo>
                  <a:pt x="572814" y="474745"/>
                </a:lnTo>
                <a:cubicBezTo>
                  <a:pt x="570586" y="476974"/>
                  <a:pt x="569286" y="479017"/>
                  <a:pt x="568914" y="480874"/>
                </a:cubicBezTo>
                <a:cubicBezTo>
                  <a:pt x="568543" y="482732"/>
                  <a:pt x="568728" y="484775"/>
                  <a:pt x="569471" y="487003"/>
                </a:cubicBezTo>
                <a:cubicBezTo>
                  <a:pt x="567985" y="489975"/>
                  <a:pt x="566499" y="492204"/>
                  <a:pt x="565014" y="493690"/>
                </a:cubicBezTo>
                <a:cubicBezTo>
                  <a:pt x="564271" y="493690"/>
                  <a:pt x="563899" y="493876"/>
                  <a:pt x="563899" y="494247"/>
                </a:cubicBezTo>
                <a:cubicBezTo>
                  <a:pt x="563899" y="494619"/>
                  <a:pt x="563899" y="495176"/>
                  <a:pt x="563899" y="495919"/>
                </a:cubicBezTo>
                <a:lnTo>
                  <a:pt x="563899" y="499262"/>
                </a:lnTo>
                <a:cubicBezTo>
                  <a:pt x="563899" y="504463"/>
                  <a:pt x="562413" y="510778"/>
                  <a:pt x="559441" y="518207"/>
                </a:cubicBezTo>
                <a:cubicBezTo>
                  <a:pt x="558698" y="521179"/>
                  <a:pt x="557956" y="524894"/>
                  <a:pt x="557213" y="529352"/>
                </a:cubicBezTo>
                <a:cubicBezTo>
                  <a:pt x="556470" y="533809"/>
                  <a:pt x="556098" y="537153"/>
                  <a:pt x="556098" y="539381"/>
                </a:cubicBezTo>
                <a:cubicBezTo>
                  <a:pt x="554612" y="542353"/>
                  <a:pt x="553869" y="544211"/>
                  <a:pt x="553869" y="544954"/>
                </a:cubicBezTo>
                <a:lnTo>
                  <a:pt x="549412" y="563899"/>
                </a:lnTo>
                <a:lnTo>
                  <a:pt x="551640" y="561670"/>
                </a:lnTo>
                <a:lnTo>
                  <a:pt x="559441" y="546068"/>
                </a:lnTo>
                <a:lnTo>
                  <a:pt x="562785" y="536038"/>
                </a:lnTo>
                <a:cubicBezTo>
                  <a:pt x="563528" y="530095"/>
                  <a:pt x="565385" y="523037"/>
                  <a:pt x="568357" y="514864"/>
                </a:cubicBezTo>
                <a:cubicBezTo>
                  <a:pt x="570586" y="505206"/>
                  <a:pt x="572072" y="498891"/>
                  <a:pt x="572814" y="495919"/>
                </a:cubicBezTo>
                <a:cubicBezTo>
                  <a:pt x="576529" y="487003"/>
                  <a:pt x="578758" y="481803"/>
                  <a:pt x="579501" y="480317"/>
                </a:cubicBezTo>
                <a:cubicBezTo>
                  <a:pt x="580244" y="477345"/>
                  <a:pt x="580616" y="472887"/>
                  <a:pt x="580616" y="466944"/>
                </a:cubicBezTo>
                <a:cubicBezTo>
                  <a:pt x="582844" y="469173"/>
                  <a:pt x="583959" y="470659"/>
                  <a:pt x="583959" y="471402"/>
                </a:cubicBezTo>
                <a:cubicBezTo>
                  <a:pt x="580987" y="480317"/>
                  <a:pt x="579130" y="487375"/>
                  <a:pt x="578387" y="492576"/>
                </a:cubicBezTo>
                <a:lnTo>
                  <a:pt x="572814" y="518207"/>
                </a:lnTo>
                <a:cubicBezTo>
                  <a:pt x="571329" y="524151"/>
                  <a:pt x="569843" y="533066"/>
                  <a:pt x="568357" y="544954"/>
                </a:cubicBezTo>
                <a:cubicBezTo>
                  <a:pt x="569100" y="544211"/>
                  <a:pt x="571700" y="542725"/>
                  <a:pt x="576158" y="540496"/>
                </a:cubicBezTo>
                <a:cubicBezTo>
                  <a:pt x="579873" y="539753"/>
                  <a:pt x="583216" y="538638"/>
                  <a:pt x="586188" y="537153"/>
                </a:cubicBezTo>
                <a:cubicBezTo>
                  <a:pt x="589159" y="535667"/>
                  <a:pt x="591388" y="534552"/>
                  <a:pt x="592874" y="533809"/>
                </a:cubicBezTo>
                <a:cubicBezTo>
                  <a:pt x="606990" y="527123"/>
                  <a:pt x="617392" y="521922"/>
                  <a:pt x="624078" y="518207"/>
                </a:cubicBezTo>
                <a:lnTo>
                  <a:pt x="651939" y="504834"/>
                </a:lnTo>
                <a:cubicBezTo>
                  <a:pt x="652682" y="504834"/>
                  <a:pt x="653239" y="504277"/>
                  <a:pt x="653610" y="503163"/>
                </a:cubicBezTo>
                <a:cubicBezTo>
                  <a:pt x="653982" y="502048"/>
                  <a:pt x="654539" y="501119"/>
                  <a:pt x="655282" y="500377"/>
                </a:cubicBezTo>
                <a:lnTo>
                  <a:pt x="654168" y="500377"/>
                </a:lnTo>
                <a:cubicBezTo>
                  <a:pt x="655653" y="498891"/>
                  <a:pt x="657511" y="498148"/>
                  <a:pt x="659740" y="498148"/>
                </a:cubicBezTo>
                <a:lnTo>
                  <a:pt x="650824" y="487003"/>
                </a:lnTo>
                <a:lnTo>
                  <a:pt x="636337" y="488118"/>
                </a:lnTo>
                <a:lnTo>
                  <a:pt x="620735" y="480317"/>
                </a:lnTo>
                <a:cubicBezTo>
                  <a:pt x="618506" y="478831"/>
                  <a:pt x="614791" y="476974"/>
                  <a:pt x="609591" y="474745"/>
                </a:cubicBezTo>
                <a:cubicBezTo>
                  <a:pt x="604390" y="472516"/>
                  <a:pt x="600675" y="469916"/>
                  <a:pt x="598446" y="466944"/>
                </a:cubicBezTo>
                <a:cubicBezTo>
                  <a:pt x="597703" y="465458"/>
                  <a:pt x="596960" y="464715"/>
                  <a:pt x="596217" y="464715"/>
                </a:cubicBezTo>
                <a:cubicBezTo>
                  <a:pt x="595474" y="464715"/>
                  <a:pt x="594732" y="464343"/>
                  <a:pt x="593989" y="463601"/>
                </a:cubicBezTo>
                <a:lnTo>
                  <a:pt x="587302" y="455800"/>
                </a:lnTo>
                <a:cubicBezTo>
                  <a:pt x="585816" y="453571"/>
                  <a:pt x="584702" y="452085"/>
                  <a:pt x="583959" y="451342"/>
                </a:cubicBezTo>
                <a:cubicBezTo>
                  <a:pt x="582473" y="449856"/>
                  <a:pt x="581358" y="449113"/>
                  <a:pt x="580616" y="449113"/>
                </a:cubicBezTo>
                <a:close/>
                <a:moveTo>
                  <a:pt x="4028646" y="446884"/>
                </a:moveTo>
                <a:lnTo>
                  <a:pt x="4028646" y="447999"/>
                </a:lnTo>
                <a:cubicBezTo>
                  <a:pt x="4028646" y="450227"/>
                  <a:pt x="4029018" y="451342"/>
                  <a:pt x="4029761" y="451342"/>
                </a:cubicBezTo>
                <a:cubicBezTo>
                  <a:pt x="4030504" y="452085"/>
                  <a:pt x="4031061" y="452271"/>
                  <a:pt x="4031433" y="451899"/>
                </a:cubicBezTo>
                <a:cubicBezTo>
                  <a:pt x="4031804" y="451528"/>
                  <a:pt x="4032361" y="451342"/>
                  <a:pt x="4033104" y="451342"/>
                </a:cubicBezTo>
                <a:lnTo>
                  <a:pt x="4034219" y="449113"/>
                </a:lnTo>
                <a:cubicBezTo>
                  <a:pt x="4033476" y="449113"/>
                  <a:pt x="4031618" y="448370"/>
                  <a:pt x="4028646" y="446884"/>
                </a:cubicBezTo>
                <a:close/>
                <a:moveTo>
                  <a:pt x="398964" y="440198"/>
                </a:moveTo>
                <a:cubicBezTo>
                  <a:pt x="398221" y="440198"/>
                  <a:pt x="397478" y="440569"/>
                  <a:pt x="396735" y="441312"/>
                </a:cubicBezTo>
                <a:cubicBezTo>
                  <a:pt x="395992" y="442055"/>
                  <a:pt x="395992" y="442798"/>
                  <a:pt x="396735" y="443541"/>
                </a:cubicBezTo>
                <a:cubicBezTo>
                  <a:pt x="400450" y="447256"/>
                  <a:pt x="403050" y="449484"/>
                  <a:pt x="404536" y="450227"/>
                </a:cubicBezTo>
                <a:lnTo>
                  <a:pt x="386706" y="462486"/>
                </a:lnTo>
                <a:lnTo>
                  <a:pt x="384477" y="463601"/>
                </a:lnTo>
                <a:lnTo>
                  <a:pt x="381133" y="463601"/>
                </a:lnTo>
                <a:cubicBezTo>
                  <a:pt x="376676" y="463601"/>
                  <a:pt x="373332" y="465086"/>
                  <a:pt x="371104" y="468058"/>
                </a:cubicBezTo>
                <a:cubicBezTo>
                  <a:pt x="368875" y="471030"/>
                  <a:pt x="367389" y="474373"/>
                  <a:pt x="366646" y="478088"/>
                </a:cubicBezTo>
                <a:cubicBezTo>
                  <a:pt x="365903" y="481803"/>
                  <a:pt x="365531" y="484032"/>
                  <a:pt x="365531" y="484775"/>
                </a:cubicBezTo>
                <a:cubicBezTo>
                  <a:pt x="365531" y="485518"/>
                  <a:pt x="364789" y="486632"/>
                  <a:pt x="363303" y="488118"/>
                </a:cubicBezTo>
                <a:cubicBezTo>
                  <a:pt x="353644" y="492576"/>
                  <a:pt x="348815" y="500748"/>
                  <a:pt x="348815" y="512635"/>
                </a:cubicBezTo>
                <a:cubicBezTo>
                  <a:pt x="348815" y="517093"/>
                  <a:pt x="349187" y="520808"/>
                  <a:pt x="349930" y="523779"/>
                </a:cubicBezTo>
                <a:cubicBezTo>
                  <a:pt x="348444" y="532695"/>
                  <a:pt x="347701" y="538638"/>
                  <a:pt x="347701" y="541610"/>
                </a:cubicBezTo>
                <a:lnTo>
                  <a:pt x="349930" y="554983"/>
                </a:lnTo>
                <a:cubicBezTo>
                  <a:pt x="346958" y="557955"/>
                  <a:pt x="344729" y="559813"/>
                  <a:pt x="343243" y="560555"/>
                </a:cubicBezTo>
                <a:cubicBezTo>
                  <a:pt x="349187" y="565013"/>
                  <a:pt x="355130" y="567242"/>
                  <a:pt x="361074" y="567242"/>
                </a:cubicBezTo>
                <a:cubicBezTo>
                  <a:pt x="361817" y="567242"/>
                  <a:pt x="367760" y="566128"/>
                  <a:pt x="378905" y="563899"/>
                </a:cubicBezTo>
                <a:cubicBezTo>
                  <a:pt x="386334" y="562413"/>
                  <a:pt x="392463" y="558884"/>
                  <a:pt x="397293" y="553312"/>
                </a:cubicBezTo>
                <a:cubicBezTo>
                  <a:pt x="402122" y="547740"/>
                  <a:pt x="405651" y="543839"/>
                  <a:pt x="407880" y="541610"/>
                </a:cubicBezTo>
                <a:cubicBezTo>
                  <a:pt x="413080" y="535667"/>
                  <a:pt x="424596" y="526008"/>
                  <a:pt x="442427" y="512635"/>
                </a:cubicBezTo>
                <a:cubicBezTo>
                  <a:pt x="443170" y="505949"/>
                  <a:pt x="443541" y="495919"/>
                  <a:pt x="443541" y="482546"/>
                </a:cubicBezTo>
                <a:lnTo>
                  <a:pt x="443541" y="449113"/>
                </a:lnTo>
                <a:lnTo>
                  <a:pt x="436855" y="449113"/>
                </a:lnTo>
                <a:cubicBezTo>
                  <a:pt x="432397" y="447627"/>
                  <a:pt x="428682" y="447256"/>
                  <a:pt x="425711" y="447999"/>
                </a:cubicBezTo>
                <a:cubicBezTo>
                  <a:pt x="424225" y="448741"/>
                  <a:pt x="421996" y="449113"/>
                  <a:pt x="419024" y="449113"/>
                </a:cubicBezTo>
                <a:cubicBezTo>
                  <a:pt x="415309" y="449113"/>
                  <a:pt x="411594" y="447256"/>
                  <a:pt x="407880" y="443541"/>
                </a:cubicBezTo>
                <a:close/>
                <a:moveTo>
                  <a:pt x="3954852" y="430391"/>
                </a:moveTo>
                <a:lnTo>
                  <a:pt x="3942418" y="439083"/>
                </a:lnTo>
                <a:cubicBezTo>
                  <a:pt x="3939353" y="441312"/>
                  <a:pt x="3938007" y="442426"/>
                  <a:pt x="3938378" y="442426"/>
                </a:cubicBezTo>
                <a:cubicBezTo>
                  <a:pt x="3938378" y="441683"/>
                  <a:pt x="3940142" y="440058"/>
                  <a:pt x="3943672" y="437551"/>
                </a:cubicBezTo>
                <a:close/>
                <a:moveTo>
                  <a:pt x="1609230" y="421252"/>
                </a:moveTo>
                <a:cubicBezTo>
                  <a:pt x="1607001" y="423481"/>
                  <a:pt x="1603843" y="426453"/>
                  <a:pt x="1599757" y="430168"/>
                </a:cubicBezTo>
                <a:cubicBezTo>
                  <a:pt x="1595671" y="433882"/>
                  <a:pt x="1592513" y="437226"/>
                  <a:pt x="1590285" y="440198"/>
                </a:cubicBezTo>
                <a:cubicBezTo>
                  <a:pt x="1589542" y="440941"/>
                  <a:pt x="1589170" y="442798"/>
                  <a:pt x="1589170" y="445770"/>
                </a:cubicBezTo>
                <a:cubicBezTo>
                  <a:pt x="1589913" y="445027"/>
                  <a:pt x="1590842" y="444655"/>
                  <a:pt x="1591956" y="444655"/>
                </a:cubicBezTo>
                <a:cubicBezTo>
                  <a:pt x="1593071" y="444655"/>
                  <a:pt x="1593999" y="444284"/>
                  <a:pt x="1594742" y="443541"/>
                </a:cubicBezTo>
                <a:lnTo>
                  <a:pt x="1594742" y="442426"/>
                </a:lnTo>
                <a:cubicBezTo>
                  <a:pt x="1595485" y="439455"/>
                  <a:pt x="1599572" y="437226"/>
                  <a:pt x="1607001" y="435740"/>
                </a:cubicBezTo>
                <a:cubicBezTo>
                  <a:pt x="1609230" y="434254"/>
                  <a:pt x="1611087" y="432397"/>
                  <a:pt x="1612573" y="430168"/>
                </a:cubicBezTo>
                <a:cubicBezTo>
                  <a:pt x="1614059" y="427939"/>
                  <a:pt x="1614430" y="426453"/>
                  <a:pt x="1613688" y="425710"/>
                </a:cubicBezTo>
                <a:lnTo>
                  <a:pt x="1611459" y="421252"/>
                </a:lnTo>
                <a:close/>
                <a:moveTo>
                  <a:pt x="657511" y="373332"/>
                </a:moveTo>
                <a:lnTo>
                  <a:pt x="648595" y="377790"/>
                </a:lnTo>
                <a:cubicBezTo>
                  <a:pt x="640423" y="382990"/>
                  <a:pt x="633365" y="388563"/>
                  <a:pt x="627421" y="394506"/>
                </a:cubicBezTo>
                <a:cubicBezTo>
                  <a:pt x="622964" y="398964"/>
                  <a:pt x="620735" y="401936"/>
                  <a:pt x="620735" y="403422"/>
                </a:cubicBezTo>
                <a:cubicBezTo>
                  <a:pt x="617020" y="408622"/>
                  <a:pt x="615163" y="413451"/>
                  <a:pt x="615163" y="417909"/>
                </a:cubicBezTo>
                <a:cubicBezTo>
                  <a:pt x="612934" y="419395"/>
                  <a:pt x="611819" y="422367"/>
                  <a:pt x="611819" y="426824"/>
                </a:cubicBezTo>
                <a:cubicBezTo>
                  <a:pt x="615534" y="425339"/>
                  <a:pt x="617763" y="424224"/>
                  <a:pt x="618506" y="423481"/>
                </a:cubicBezTo>
                <a:lnTo>
                  <a:pt x="624078" y="412337"/>
                </a:lnTo>
                <a:cubicBezTo>
                  <a:pt x="630022" y="402679"/>
                  <a:pt x="636337" y="395992"/>
                  <a:pt x="643023" y="392277"/>
                </a:cubicBezTo>
                <a:cubicBezTo>
                  <a:pt x="643023" y="390791"/>
                  <a:pt x="643023" y="390048"/>
                  <a:pt x="643023" y="390048"/>
                </a:cubicBezTo>
                <a:cubicBezTo>
                  <a:pt x="645995" y="387820"/>
                  <a:pt x="648224" y="385591"/>
                  <a:pt x="649710" y="383362"/>
                </a:cubicBezTo>
                <a:cubicBezTo>
                  <a:pt x="650453" y="382619"/>
                  <a:pt x="651381" y="382062"/>
                  <a:pt x="652496" y="381690"/>
                </a:cubicBezTo>
                <a:cubicBezTo>
                  <a:pt x="653610" y="381319"/>
                  <a:pt x="654539" y="380390"/>
                  <a:pt x="655282" y="378904"/>
                </a:cubicBezTo>
                <a:cubicBezTo>
                  <a:pt x="656025" y="378161"/>
                  <a:pt x="656768" y="377418"/>
                  <a:pt x="657511" y="376675"/>
                </a:cubicBezTo>
                <a:cubicBezTo>
                  <a:pt x="658254" y="375932"/>
                  <a:pt x="658997" y="375189"/>
                  <a:pt x="659740" y="374446"/>
                </a:cubicBezTo>
                <a:cubicBezTo>
                  <a:pt x="658254" y="374446"/>
                  <a:pt x="657511" y="374075"/>
                  <a:pt x="657511" y="373332"/>
                </a:cubicBezTo>
                <a:close/>
                <a:moveTo>
                  <a:pt x="3707692" y="368874"/>
                </a:moveTo>
                <a:cubicBezTo>
                  <a:pt x="3703977" y="368874"/>
                  <a:pt x="3701377" y="369617"/>
                  <a:pt x="3699891" y="371103"/>
                </a:cubicBezTo>
                <a:cubicBezTo>
                  <a:pt x="3695433" y="374075"/>
                  <a:pt x="3690233" y="374446"/>
                  <a:pt x="3684289" y="372218"/>
                </a:cubicBezTo>
                <a:lnTo>
                  <a:pt x="3678717" y="372218"/>
                </a:lnTo>
                <a:lnTo>
                  <a:pt x="3678717" y="375561"/>
                </a:lnTo>
                <a:lnTo>
                  <a:pt x="3685404" y="376675"/>
                </a:lnTo>
                <a:cubicBezTo>
                  <a:pt x="3686889" y="378161"/>
                  <a:pt x="3689861" y="380390"/>
                  <a:pt x="3694319" y="383362"/>
                </a:cubicBezTo>
                <a:cubicBezTo>
                  <a:pt x="3695062" y="383362"/>
                  <a:pt x="3695619" y="383362"/>
                  <a:pt x="3695990" y="383362"/>
                </a:cubicBezTo>
                <a:cubicBezTo>
                  <a:pt x="3696362" y="383362"/>
                  <a:pt x="3696548" y="382990"/>
                  <a:pt x="3696548" y="382247"/>
                </a:cubicBezTo>
                <a:cubicBezTo>
                  <a:pt x="3698777" y="380019"/>
                  <a:pt x="3701006" y="377975"/>
                  <a:pt x="3703234" y="376118"/>
                </a:cubicBezTo>
                <a:cubicBezTo>
                  <a:pt x="3705463" y="374261"/>
                  <a:pt x="3707321" y="372589"/>
                  <a:pt x="3708807" y="371103"/>
                </a:cubicBezTo>
                <a:close/>
                <a:moveTo>
                  <a:pt x="3724408" y="367760"/>
                </a:moveTo>
                <a:cubicBezTo>
                  <a:pt x="3719951" y="369246"/>
                  <a:pt x="3718836" y="371475"/>
                  <a:pt x="3721065" y="374446"/>
                </a:cubicBezTo>
                <a:cubicBezTo>
                  <a:pt x="3722551" y="374446"/>
                  <a:pt x="3724408" y="373332"/>
                  <a:pt x="3726637" y="371103"/>
                </a:cubicBezTo>
                <a:lnTo>
                  <a:pt x="3726637" y="367760"/>
                </a:lnTo>
                <a:close/>
                <a:moveTo>
                  <a:pt x="713232" y="362188"/>
                </a:moveTo>
                <a:cubicBezTo>
                  <a:pt x="707288" y="364417"/>
                  <a:pt x="700973" y="366460"/>
                  <a:pt x="694287" y="368317"/>
                </a:cubicBezTo>
                <a:cubicBezTo>
                  <a:pt x="687600" y="370175"/>
                  <a:pt x="680914" y="372218"/>
                  <a:pt x="674227" y="374446"/>
                </a:cubicBezTo>
                <a:cubicBezTo>
                  <a:pt x="671255" y="375189"/>
                  <a:pt x="664940" y="378533"/>
                  <a:pt x="655282" y="384476"/>
                </a:cubicBezTo>
                <a:lnTo>
                  <a:pt x="640794" y="396735"/>
                </a:lnTo>
                <a:cubicBezTo>
                  <a:pt x="632622" y="406393"/>
                  <a:pt x="627793" y="413823"/>
                  <a:pt x="626307" y="419024"/>
                </a:cubicBezTo>
                <a:lnTo>
                  <a:pt x="620735" y="430168"/>
                </a:lnTo>
                <a:lnTo>
                  <a:pt x="624078" y="433511"/>
                </a:lnTo>
                <a:lnTo>
                  <a:pt x="629650" y="437969"/>
                </a:lnTo>
                <a:cubicBezTo>
                  <a:pt x="631136" y="439455"/>
                  <a:pt x="632994" y="440569"/>
                  <a:pt x="635222" y="441312"/>
                </a:cubicBezTo>
                <a:cubicBezTo>
                  <a:pt x="637451" y="442055"/>
                  <a:pt x="640051" y="442055"/>
                  <a:pt x="643023" y="441312"/>
                </a:cubicBezTo>
                <a:lnTo>
                  <a:pt x="702088" y="421252"/>
                </a:lnTo>
                <a:cubicBezTo>
                  <a:pt x="703574" y="420509"/>
                  <a:pt x="706546" y="417909"/>
                  <a:pt x="711003" y="413451"/>
                </a:cubicBezTo>
                <a:cubicBezTo>
                  <a:pt x="711003" y="411966"/>
                  <a:pt x="711375" y="410851"/>
                  <a:pt x="712118" y="410108"/>
                </a:cubicBezTo>
                <a:lnTo>
                  <a:pt x="713232" y="415680"/>
                </a:lnTo>
                <a:lnTo>
                  <a:pt x="715461" y="416795"/>
                </a:lnTo>
                <a:lnTo>
                  <a:pt x="718804" y="412337"/>
                </a:lnTo>
                <a:cubicBezTo>
                  <a:pt x="721776" y="404907"/>
                  <a:pt x="726234" y="400450"/>
                  <a:pt x="732177" y="398964"/>
                </a:cubicBezTo>
                <a:cubicBezTo>
                  <a:pt x="735892" y="397478"/>
                  <a:pt x="737935" y="395621"/>
                  <a:pt x="738307" y="393392"/>
                </a:cubicBezTo>
                <a:cubicBezTo>
                  <a:pt x="738678" y="391163"/>
                  <a:pt x="737378" y="389305"/>
                  <a:pt x="734406" y="387820"/>
                </a:cubicBezTo>
                <a:cubicBezTo>
                  <a:pt x="738121" y="386334"/>
                  <a:pt x="738864" y="383362"/>
                  <a:pt x="736635" y="378904"/>
                </a:cubicBezTo>
                <a:cubicBezTo>
                  <a:pt x="735892" y="375189"/>
                  <a:pt x="732920" y="372218"/>
                  <a:pt x="727720" y="369989"/>
                </a:cubicBezTo>
                <a:cubicBezTo>
                  <a:pt x="725491" y="368503"/>
                  <a:pt x="723633" y="367760"/>
                  <a:pt x="722147" y="367760"/>
                </a:cubicBezTo>
                <a:cubicBezTo>
                  <a:pt x="720662" y="367760"/>
                  <a:pt x="719176" y="368503"/>
                  <a:pt x="717690" y="369989"/>
                </a:cubicBezTo>
                <a:lnTo>
                  <a:pt x="715461" y="369989"/>
                </a:lnTo>
                <a:close/>
                <a:moveTo>
                  <a:pt x="3844766" y="344357"/>
                </a:moveTo>
                <a:cubicBezTo>
                  <a:pt x="3846252" y="344357"/>
                  <a:pt x="3847738" y="345100"/>
                  <a:pt x="3849224" y="346586"/>
                </a:cubicBezTo>
                <a:cubicBezTo>
                  <a:pt x="3851453" y="345100"/>
                  <a:pt x="3854053" y="345843"/>
                  <a:pt x="3857025" y="348815"/>
                </a:cubicBezTo>
                <a:lnTo>
                  <a:pt x="3857025" y="351044"/>
                </a:lnTo>
                <a:lnTo>
                  <a:pt x="3854796" y="351044"/>
                </a:lnTo>
                <a:cubicBezTo>
                  <a:pt x="3853310" y="351044"/>
                  <a:pt x="3851824" y="351787"/>
                  <a:pt x="3850338" y="353272"/>
                </a:cubicBezTo>
                <a:cubicBezTo>
                  <a:pt x="3848853" y="354758"/>
                  <a:pt x="3847367" y="355130"/>
                  <a:pt x="3845881" y="354387"/>
                </a:cubicBezTo>
                <a:cubicBezTo>
                  <a:pt x="3843652" y="354387"/>
                  <a:pt x="3841794" y="353830"/>
                  <a:pt x="3840309" y="352715"/>
                </a:cubicBezTo>
                <a:cubicBezTo>
                  <a:pt x="3838823" y="351601"/>
                  <a:pt x="3837708" y="350672"/>
                  <a:pt x="3836965" y="349929"/>
                </a:cubicBezTo>
                <a:cubicBezTo>
                  <a:pt x="3836965" y="347700"/>
                  <a:pt x="3837708" y="346214"/>
                  <a:pt x="3839194" y="345471"/>
                </a:cubicBezTo>
                <a:cubicBezTo>
                  <a:pt x="3840680" y="344728"/>
                  <a:pt x="3842537" y="344357"/>
                  <a:pt x="3844766" y="344357"/>
                </a:cubicBezTo>
                <a:close/>
                <a:moveTo>
                  <a:pt x="3864826" y="342128"/>
                </a:moveTo>
                <a:cubicBezTo>
                  <a:pt x="3866312" y="345100"/>
                  <a:pt x="3868169" y="347329"/>
                  <a:pt x="3870398" y="348815"/>
                </a:cubicBezTo>
                <a:lnTo>
                  <a:pt x="3868169" y="348815"/>
                </a:lnTo>
                <a:cubicBezTo>
                  <a:pt x="3867426" y="348072"/>
                  <a:pt x="3864826" y="346586"/>
                  <a:pt x="3860368" y="344357"/>
                </a:cubicBezTo>
                <a:cubicBezTo>
                  <a:pt x="3861854" y="344357"/>
                  <a:pt x="3863340" y="343614"/>
                  <a:pt x="3864826" y="342128"/>
                </a:cubicBezTo>
                <a:close/>
                <a:moveTo>
                  <a:pt x="3892687" y="334327"/>
                </a:moveTo>
                <a:cubicBezTo>
                  <a:pt x="3896401" y="334327"/>
                  <a:pt x="3899002" y="336185"/>
                  <a:pt x="3900488" y="339899"/>
                </a:cubicBezTo>
                <a:lnTo>
                  <a:pt x="3899373" y="339899"/>
                </a:lnTo>
                <a:cubicBezTo>
                  <a:pt x="3897887" y="339156"/>
                  <a:pt x="3896401" y="338785"/>
                  <a:pt x="3894916" y="338785"/>
                </a:cubicBezTo>
                <a:cubicBezTo>
                  <a:pt x="3893430" y="338785"/>
                  <a:pt x="3892315" y="339899"/>
                  <a:pt x="3891572" y="342128"/>
                </a:cubicBezTo>
                <a:cubicBezTo>
                  <a:pt x="3891572" y="342871"/>
                  <a:pt x="3891201" y="343614"/>
                  <a:pt x="3890458" y="344357"/>
                </a:cubicBezTo>
                <a:cubicBezTo>
                  <a:pt x="3889715" y="345100"/>
                  <a:pt x="3888972" y="345471"/>
                  <a:pt x="3888229" y="345471"/>
                </a:cubicBezTo>
                <a:cubicBezTo>
                  <a:pt x="3886000" y="346957"/>
                  <a:pt x="3884143" y="345471"/>
                  <a:pt x="3882657" y="341014"/>
                </a:cubicBezTo>
                <a:cubicBezTo>
                  <a:pt x="3883400" y="338785"/>
                  <a:pt x="3884514" y="337670"/>
                  <a:pt x="3886000" y="337670"/>
                </a:cubicBezTo>
                <a:cubicBezTo>
                  <a:pt x="3888229" y="335442"/>
                  <a:pt x="3890458" y="334327"/>
                  <a:pt x="3892687" y="334327"/>
                </a:cubicBezTo>
                <a:close/>
                <a:moveTo>
                  <a:pt x="1575797" y="334327"/>
                </a:moveTo>
                <a:lnTo>
                  <a:pt x="1576911" y="334327"/>
                </a:lnTo>
                <a:cubicBezTo>
                  <a:pt x="1580626" y="337299"/>
                  <a:pt x="1584527" y="338785"/>
                  <a:pt x="1588613" y="338785"/>
                </a:cubicBezTo>
                <a:cubicBezTo>
                  <a:pt x="1592699" y="338785"/>
                  <a:pt x="1595485" y="338785"/>
                  <a:pt x="1596971" y="338785"/>
                </a:cubicBezTo>
                <a:lnTo>
                  <a:pt x="1601429" y="344357"/>
                </a:lnTo>
                <a:cubicBezTo>
                  <a:pt x="1602172" y="345100"/>
                  <a:pt x="1603472" y="345657"/>
                  <a:pt x="1605329" y="346029"/>
                </a:cubicBezTo>
                <a:cubicBezTo>
                  <a:pt x="1607187" y="346400"/>
                  <a:pt x="1608487" y="346957"/>
                  <a:pt x="1609230" y="347700"/>
                </a:cubicBezTo>
                <a:cubicBezTo>
                  <a:pt x="1611459" y="347700"/>
                  <a:pt x="1613316" y="348072"/>
                  <a:pt x="1614802" y="348815"/>
                </a:cubicBezTo>
                <a:cubicBezTo>
                  <a:pt x="1616288" y="349558"/>
                  <a:pt x="1617774" y="350301"/>
                  <a:pt x="1619260" y="351044"/>
                </a:cubicBezTo>
                <a:lnTo>
                  <a:pt x="1627061" y="351044"/>
                </a:lnTo>
                <a:cubicBezTo>
                  <a:pt x="1630032" y="351044"/>
                  <a:pt x="1631890" y="351415"/>
                  <a:pt x="1632633" y="352158"/>
                </a:cubicBezTo>
                <a:cubicBezTo>
                  <a:pt x="1633376" y="352901"/>
                  <a:pt x="1633376" y="354758"/>
                  <a:pt x="1632633" y="357730"/>
                </a:cubicBezTo>
                <a:cubicBezTo>
                  <a:pt x="1632633" y="359216"/>
                  <a:pt x="1633747" y="360702"/>
                  <a:pt x="1635976" y="362188"/>
                </a:cubicBezTo>
                <a:cubicBezTo>
                  <a:pt x="1641177" y="362931"/>
                  <a:pt x="1645263" y="364974"/>
                  <a:pt x="1648235" y="368317"/>
                </a:cubicBezTo>
                <a:cubicBezTo>
                  <a:pt x="1651207" y="371660"/>
                  <a:pt x="1653064" y="374075"/>
                  <a:pt x="1653807" y="375561"/>
                </a:cubicBezTo>
                <a:cubicBezTo>
                  <a:pt x="1655293" y="377047"/>
                  <a:pt x="1656593" y="379090"/>
                  <a:pt x="1657707" y="381690"/>
                </a:cubicBezTo>
                <a:cubicBezTo>
                  <a:pt x="1658822" y="384291"/>
                  <a:pt x="1660122" y="385962"/>
                  <a:pt x="1661608" y="386705"/>
                </a:cubicBezTo>
                <a:cubicBezTo>
                  <a:pt x="1663837" y="388934"/>
                  <a:pt x="1666066" y="388934"/>
                  <a:pt x="1668294" y="386705"/>
                </a:cubicBezTo>
                <a:cubicBezTo>
                  <a:pt x="1674238" y="382990"/>
                  <a:pt x="1680182" y="378161"/>
                  <a:pt x="1686125" y="372218"/>
                </a:cubicBezTo>
                <a:lnTo>
                  <a:pt x="1688354" y="372218"/>
                </a:lnTo>
                <a:cubicBezTo>
                  <a:pt x="1692812" y="365531"/>
                  <a:pt x="1698012" y="359216"/>
                  <a:pt x="1703956" y="353272"/>
                </a:cubicBezTo>
                <a:cubicBezTo>
                  <a:pt x="1705442" y="350301"/>
                  <a:pt x="1707857" y="348443"/>
                  <a:pt x="1711200" y="347700"/>
                </a:cubicBezTo>
                <a:cubicBezTo>
                  <a:pt x="1714543" y="346957"/>
                  <a:pt x="1718072" y="347329"/>
                  <a:pt x="1721787" y="348815"/>
                </a:cubicBezTo>
                <a:cubicBezTo>
                  <a:pt x="1723273" y="351044"/>
                  <a:pt x="1726245" y="352158"/>
                  <a:pt x="1730702" y="352158"/>
                </a:cubicBezTo>
                <a:cubicBezTo>
                  <a:pt x="1738875" y="353644"/>
                  <a:pt x="1743704" y="356616"/>
                  <a:pt x="1745190" y="361073"/>
                </a:cubicBezTo>
                <a:cubicBezTo>
                  <a:pt x="1747419" y="364788"/>
                  <a:pt x="1750390" y="366831"/>
                  <a:pt x="1754105" y="367203"/>
                </a:cubicBezTo>
                <a:cubicBezTo>
                  <a:pt x="1757820" y="367574"/>
                  <a:pt x="1760420" y="367760"/>
                  <a:pt x="1761906" y="367760"/>
                </a:cubicBezTo>
                <a:lnTo>
                  <a:pt x="1777508" y="369989"/>
                </a:lnTo>
                <a:cubicBezTo>
                  <a:pt x="1784195" y="372218"/>
                  <a:pt x="1787538" y="378533"/>
                  <a:pt x="1787538" y="388934"/>
                </a:cubicBezTo>
                <a:cubicBezTo>
                  <a:pt x="1787538" y="393392"/>
                  <a:pt x="1788466" y="396549"/>
                  <a:pt x="1790324" y="398407"/>
                </a:cubicBezTo>
                <a:cubicBezTo>
                  <a:pt x="1792181" y="400264"/>
                  <a:pt x="1796082" y="402307"/>
                  <a:pt x="1802025" y="404536"/>
                </a:cubicBezTo>
                <a:cubicBezTo>
                  <a:pt x="1802768" y="404536"/>
                  <a:pt x="1804626" y="404907"/>
                  <a:pt x="1807598" y="405650"/>
                </a:cubicBezTo>
                <a:cubicBezTo>
                  <a:pt x="1810569" y="406393"/>
                  <a:pt x="1812427" y="408622"/>
                  <a:pt x="1813170" y="412337"/>
                </a:cubicBezTo>
                <a:lnTo>
                  <a:pt x="1814284" y="415680"/>
                </a:lnTo>
                <a:lnTo>
                  <a:pt x="1814284" y="416795"/>
                </a:lnTo>
                <a:cubicBezTo>
                  <a:pt x="1814284" y="419024"/>
                  <a:pt x="1816513" y="421624"/>
                  <a:pt x="1820971" y="424596"/>
                </a:cubicBezTo>
                <a:cubicBezTo>
                  <a:pt x="1822456" y="426082"/>
                  <a:pt x="1827286" y="428310"/>
                  <a:pt x="1835458" y="431282"/>
                </a:cubicBezTo>
                <a:cubicBezTo>
                  <a:pt x="1838430" y="433511"/>
                  <a:pt x="1839916" y="436483"/>
                  <a:pt x="1839916" y="440198"/>
                </a:cubicBezTo>
                <a:cubicBezTo>
                  <a:pt x="1839916" y="444655"/>
                  <a:pt x="1839359" y="448370"/>
                  <a:pt x="1838244" y="451342"/>
                </a:cubicBezTo>
                <a:cubicBezTo>
                  <a:pt x="1837130" y="454314"/>
                  <a:pt x="1836201" y="456542"/>
                  <a:pt x="1835458" y="458028"/>
                </a:cubicBezTo>
                <a:cubicBezTo>
                  <a:pt x="1832486" y="463229"/>
                  <a:pt x="1832115" y="467315"/>
                  <a:pt x="1834344" y="470287"/>
                </a:cubicBezTo>
                <a:lnTo>
                  <a:pt x="1834344" y="472516"/>
                </a:lnTo>
                <a:cubicBezTo>
                  <a:pt x="1834344" y="476231"/>
                  <a:pt x="1832858" y="479388"/>
                  <a:pt x="1829886" y="481989"/>
                </a:cubicBezTo>
                <a:cubicBezTo>
                  <a:pt x="1826914" y="484589"/>
                  <a:pt x="1823571" y="485889"/>
                  <a:pt x="1819856" y="485889"/>
                </a:cubicBezTo>
                <a:lnTo>
                  <a:pt x="1815398" y="488118"/>
                </a:lnTo>
                <a:cubicBezTo>
                  <a:pt x="1811684" y="491833"/>
                  <a:pt x="1808341" y="494061"/>
                  <a:pt x="1805369" y="494804"/>
                </a:cubicBezTo>
                <a:cubicBezTo>
                  <a:pt x="1803883" y="494804"/>
                  <a:pt x="1802025" y="495919"/>
                  <a:pt x="1799797" y="498148"/>
                </a:cubicBezTo>
                <a:cubicBezTo>
                  <a:pt x="1799053" y="501119"/>
                  <a:pt x="1795710" y="502605"/>
                  <a:pt x="1789767" y="502605"/>
                </a:cubicBezTo>
                <a:cubicBezTo>
                  <a:pt x="1786795" y="501862"/>
                  <a:pt x="1785309" y="502605"/>
                  <a:pt x="1785309" y="504834"/>
                </a:cubicBezTo>
                <a:cubicBezTo>
                  <a:pt x="1783823" y="508549"/>
                  <a:pt x="1780851" y="510778"/>
                  <a:pt x="1776394" y="511521"/>
                </a:cubicBezTo>
                <a:lnTo>
                  <a:pt x="1773050" y="515979"/>
                </a:lnTo>
                <a:cubicBezTo>
                  <a:pt x="1770822" y="517464"/>
                  <a:pt x="1767107" y="518207"/>
                  <a:pt x="1761906" y="518207"/>
                </a:cubicBezTo>
                <a:lnTo>
                  <a:pt x="1759677" y="519322"/>
                </a:lnTo>
                <a:cubicBezTo>
                  <a:pt x="1758191" y="520808"/>
                  <a:pt x="1756891" y="522294"/>
                  <a:pt x="1755777" y="523779"/>
                </a:cubicBezTo>
                <a:cubicBezTo>
                  <a:pt x="1754662" y="525265"/>
                  <a:pt x="1753362" y="526751"/>
                  <a:pt x="1751876" y="528237"/>
                </a:cubicBezTo>
                <a:cubicBezTo>
                  <a:pt x="1750390" y="529723"/>
                  <a:pt x="1750390" y="530466"/>
                  <a:pt x="1751876" y="530466"/>
                </a:cubicBezTo>
                <a:cubicBezTo>
                  <a:pt x="1752619" y="531209"/>
                  <a:pt x="1753362" y="532323"/>
                  <a:pt x="1754105" y="533809"/>
                </a:cubicBezTo>
                <a:cubicBezTo>
                  <a:pt x="1754848" y="535295"/>
                  <a:pt x="1756334" y="536781"/>
                  <a:pt x="1758563" y="538267"/>
                </a:cubicBezTo>
                <a:cubicBezTo>
                  <a:pt x="1762277" y="541982"/>
                  <a:pt x="1765992" y="544211"/>
                  <a:pt x="1769707" y="544954"/>
                </a:cubicBezTo>
                <a:cubicBezTo>
                  <a:pt x="1771193" y="545696"/>
                  <a:pt x="1773793" y="547182"/>
                  <a:pt x="1777508" y="549411"/>
                </a:cubicBezTo>
                <a:cubicBezTo>
                  <a:pt x="1795339" y="561298"/>
                  <a:pt x="1805740" y="567985"/>
                  <a:pt x="1808712" y="569471"/>
                </a:cubicBezTo>
                <a:lnTo>
                  <a:pt x="1833229" y="578386"/>
                </a:lnTo>
                <a:cubicBezTo>
                  <a:pt x="1836201" y="581358"/>
                  <a:pt x="1839916" y="582844"/>
                  <a:pt x="1844373" y="582844"/>
                </a:cubicBezTo>
                <a:cubicBezTo>
                  <a:pt x="1851803" y="585816"/>
                  <a:pt x="1857747" y="587673"/>
                  <a:pt x="1862204" y="588416"/>
                </a:cubicBezTo>
                <a:cubicBezTo>
                  <a:pt x="1871863" y="588416"/>
                  <a:pt x="1882635" y="591759"/>
                  <a:pt x="1894523" y="598446"/>
                </a:cubicBezTo>
                <a:cubicBezTo>
                  <a:pt x="1905667" y="599932"/>
                  <a:pt x="1913839" y="603275"/>
                  <a:pt x="1919040" y="608476"/>
                </a:cubicBezTo>
                <a:lnTo>
                  <a:pt x="1939100" y="618506"/>
                </a:lnTo>
                <a:cubicBezTo>
                  <a:pt x="1944300" y="620734"/>
                  <a:pt x="1949687" y="623892"/>
                  <a:pt x="1955259" y="627978"/>
                </a:cubicBezTo>
                <a:cubicBezTo>
                  <a:pt x="1960831" y="632064"/>
                  <a:pt x="1965103" y="635222"/>
                  <a:pt x="1968075" y="637451"/>
                </a:cubicBezTo>
                <a:lnTo>
                  <a:pt x="1974761" y="646366"/>
                </a:lnTo>
                <a:cubicBezTo>
                  <a:pt x="1977733" y="647109"/>
                  <a:pt x="1978847" y="648409"/>
                  <a:pt x="1978104" y="650267"/>
                </a:cubicBezTo>
                <a:cubicBezTo>
                  <a:pt x="1977361" y="652124"/>
                  <a:pt x="1976247" y="654167"/>
                  <a:pt x="1974761" y="656396"/>
                </a:cubicBezTo>
                <a:cubicBezTo>
                  <a:pt x="1971789" y="658625"/>
                  <a:pt x="1971418" y="661225"/>
                  <a:pt x="1973647" y="664197"/>
                </a:cubicBezTo>
                <a:cubicBezTo>
                  <a:pt x="1984791" y="668655"/>
                  <a:pt x="1991106" y="670884"/>
                  <a:pt x="1992592" y="670884"/>
                </a:cubicBezTo>
                <a:cubicBezTo>
                  <a:pt x="1994821" y="671627"/>
                  <a:pt x="1998350" y="673112"/>
                  <a:pt x="2003179" y="675341"/>
                </a:cubicBezTo>
                <a:cubicBezTo>
                  <a:pt x="2008008" y="677570"/>
                  <a:pt x="2011537" y="679799"/>
                  <a:pt x="2013766" y="682028"/>
                </a:cubicBezTo>
                <a:cubicBezTo>
                  <a:pt x="2021939" y="686485"/>
                  <a:pt x="2023796" y="692801"/>
                  <a:pt x="2019338" y="700973"/>
                </a:cubicBezTo>
                <a:cubicBezTo>
                  <a:pt x="2017109" y="703202"/>
                  <a:pt x="2016181" y="704874"/>
                  <a:pt x="2016552" y="705988"/>
                </a:cubicBezTo>
                <a:cubicBezTo>
                  <a:pt x="2016923" y="707102"/>
                  <a:pt x="2017481" y="708217"/>
                  <a:pt x="2018224" y="709331"/>
                </a:cubicBezTo>
                <a:cubicBezTo>
                  <a:pt x="2018967" y="710446"/>
                  <a:pt x="2019709" y="711374"/>
                  <a:pt x="2020453" y="712117"/>
                </a:cubicBezTo>
                <a:cubicBezTo>
                  <a:pt x="2022682" y="713603"/>
                  <a:pt x="2025653" y="715461"/>
                  <a:pt x="2029368" y="717689"/>
                </a:cubicBezTo>
                <a:cubicBezTo>
                  <a:pt x="2033083" y="719918"/>
                  <a:pt x="2037169" y="722519"/>
                  <a:pt x="2041627" y="725490"/>
                </a:cubicBezTo>
                <a:lnTo>
                  <a:pt x="2044970" y="729948"/>
                </a:lnTo>
                <a:cubicBezTo>
                  <a:pt x="2046456" y="730691"/>
                  <a:pt x="2046642" y="731991"/>
                  <a:pt x="2045527" y="733849"/>
                </a:cubicBezTo>
                <a:cubicBezTo>
                  <a:pt x="2044413" y="735706"/>
                  <a:pt x="2043112" y="737006"/>
                  <a:pt x="2041627" y="737749"/>
                </a:cubicBezTo>
                <a:cubicBezTo>
                  <a:pt x="2040141" y="737749"/>
                  <a:pt x="2037726" y="737935"/>
                  <a:pt x="2034383" y="738306"/>
                </a:cubicBezTo>
                <a:cubicBezTo>
                  <a:pt x="2031040" y="738678"/>
                  <a:pt x="2028254" y="739978"/>
                  <a:pt x="2026025" y="742207"/>
                </a:cubicBezTo>
                <a:cubicBezTo>
                  <a:pt x="2023796" y="742950"/>
                  <a:pt x="2022682" y="744064"/>
                  <a:pt x="2022682" y="745550"/>
                </a:cubicBezTo>
                <a:cubicBezTo>
                  <a:pt x="2020453" y="750008"/>
                  <a:pt x="2016738" y="751494"/>
                  <a:pt x="2011537" y="750008"/>
                </a:cubicBezTo>
                <a:cubicBezTo>
                  <a:pt x="2009308" y="749265"/>
                  <a:pt x="2006151" y="748522"/>
                  <a:pt x="2002065" y="747779"/>
                </a:cubicBezTo>
                <a:cubicBezTo>
                  <a:pt x="1997978" y="747036"/>
                  <a:pt x="1995192" y="745921"/>
                  <a:pt x="1993706" y="744436"/>
                </a:cubicBezTo>
                <a:lnTo>
                  <a:pt x="1991478" y="743321"/>
                </a:lnTo>
                <a:cubicBezTo>
                  <a:pt x="1990735" y="741835"/>
                  <a:pt x="1987020" y="738492"/>
                  <a:pt x="1980333" y="733291"/>
                </a:cubicBezTo>
                <a:cubicBezTo>
                  <a:pt x="1979590" y="732548"/>
                  <a:pt x="1976247" y="732177"/>
                  <a:pt x="1970304" y="732177"/>
                </a:cubicBezTo>
                <a:cubicBezTo>
                  <a:pt x="1966589" y="731434"/>
                  <a:pt x="1961017" y="728834"/>
                  <a:pt x="1953587" y="724376"/>
                </a:cubicBezTo>
                <a:lnTo>
                  <a:pt x="1942443" y="718804"/>
                </a:lnTo>
                <a:cubicBezTo>
                  <a:pt x="1940957" y="718061"/>
                  <a:pt x="1938728" y="717689"/>
                  <a:pt x="1935756" y="717689"/>
                </a:cubicBezTo>
                <a:cubicBezTo>
                  <a:pt x="1929070" y="715461"/>
                  <a:pt x="1922383" y="714346"/>
                  <a:pt x="1915697" y="714346"/>
                </a:cubicBezTo>
                <a:cubicBezTo>
                  <a:pt x="1913468" y="713603"/>
                  <a:pt x="1909196" y="712860"/>
                  <a:pt x="1902881" y="712117"/>
                </a:cubicBezTo>
                <a:cubicBezTo>
                  <a:pt x="1896566" y="711374"/>
                  <a:pt x="1891551" y="709146"/>
                  <a:pt x="1887836" y="705431"/>
                </a:cubicBezTo>
                <a:cubicBezTo>
                  <a:pt x="1887836" y="703945"/>
                  <a:pt x="1886722" y="703202"/>
                  <a:pt x="1884493" y="703202"/>
                </a:cubicBezTo>
                <a:cubicBezTo>
                  <a:pt x="1884493" y="698001"/>
                  <a:pt x="1881521" y="695029"/>
                  <a:pt x="1875577" y="694286"/>
                </a:cubicBezTo>
                <a:lnTo>
                  <a:pt x="1853289" y="700973"/>
                </a:lnTo>
                <a:cubicBezTo>
                  <a:pt x="1846603" y="703945"/>
                  <a:pt x="1839173" y="705802"/>
                  <a:pt x="1831001" y="706545"/>
                </a:cubicBezTo>
                <a:cubicBezTo>
                  <a:pt x="1823571" y="708031"/>
                  <a:pt x="1817999" y="709888"/>
                  <a:pt x="1814284" y="712117"/>
                </a:cubicBezTo>
                <a:cubicBezTo>
                  <a:pt x="1806112" y="717318"/>
                  <a:pt x="1800911" y="720290"/>
                  <a:pt x="1798682" y="721033"/>
                </a:cubicBezTo>
                <a:cubicBezTo>
                  <a:pt x="1795710" y="722519"/>
                  <a:pt x="1792924" y="723447"/>
                  <a:pt x="1790324" y="723819"/>
                </a:cubicBezTo>
                <a:cubicBezTo>
                  <a:pt x="1787724" y="724190"/>
                  <a:pt x="1784938" y="724747"/>
                  <a:pt x="1781966" y="725490"/>
                </a:cubicBezTo>
                <a:cubicBezTo>
                  <a:pt x="1779737" y="726233"/>
                  <a:pt x="1777879" y="727162"/>
                  <a:pt x="1776394" y="728276"/>
                </a:cubicBezTo>
                <a:cubicBezTo>
                  <a:pt x="1774908" y="729391"/>
                  <a:pt x="1773422" y="730320"/>
                  <a:pt x="1771936" y="731062"/>
                </a:cubicBezTo>
                <a:lnTo>
                  <a:pt x="1758563" y="733291"/>
                </a:lnTo>
                <a:cubicBezTo>
                  <a:pt x="1758563" y="734777"/>
                  <a:pt x="1758191" y="736263"/>
                  <a:pt x="1757449" y="737749"/>
                </a:cubicBezTo>
                <a:cubicBezTo>
                  <a:pt x="1756705" y="739235"/>
                  <a:pt x="1756334" y="741092"/>
                  <a:pt x="1756334" y="743321"/>
                </a:cubicBezTo>
                <a:cubicBezTo>
                  <a:pt x="1756334" y="744064"/>
                  <a:pt x="1756891" y="744807"/>
                  <a:pt x="1758006" y="745550"/>
                </a:cubicBezTo>
                <a:cubicBezTo>
                  <a:pt x="1759120" y="746293"/>
                  <a:pt x="1758934" y="747779"/>
                  <a:pt x="1757449" y="750008"/>
                </a:cubicBezTo>
                <a:cubicBezTo>
                  <a:pt x="1756705" y="750008"/>
                  <a:pt x="1755963" y="750565"/>
                  <a:pt x="1755220" y="751679"/>
                </a:cubicBezTo>
                <a:cubicBezTo>
                  <a:pt x="1754476" y="752794"/>
                  <a:pt x="1753734" y="753722"/>
                  <a:pt x="1752991" y="754465"/>
                </a:cubicBezTo>
                <a:cubicBezTo>
                  <a:pt x="1752248" y="755951"/>
                  <a:pt x="1752062" y="757252"/>
                  <a:pt x="1752434" y="758366"/>
                </a:cubicBezTo>
                <a:cubicBezTo>
                  <a:pt x="1752805" y="759480"/>
                  <a:pt x="1752991" y="760409"/>
                  <a:pt x="1752991" y="761152"/>
                </a:cubicBezTo>
                <a:lnTo>
                  <a:pt x="1755220" y="771182"/>
                </a:lnTo>
                <a:lnTo>
                  <a:pt x="1752991" y="776754"/>
                </a:lnTo>
                <a:cubicBezTo>
                  <a:pt x="1760420" y="778983"/>
                  <a:pt x="1763764" y="782326"/>
                  <a:pt x="1763021" y="786784"/>
                </a:cubicBezTo>
                <a:cubicBezTo>
                  <a:pt x="1758563" y="787527"/>
                  <a:pt x="1755777" y="788455"/>
                  <a:pt x="1754662" y="789570"/>
                </a:cubicBezTo>
                <a:cubicBezTo>
                  <a:pt x="1753548" y="790684"/>
                  <a:pt x="1753362" y="792727"/>
                  <a:pt x="1754105" y="795699"/>
                </a:cubicBezTo>
                <a:cubicBezTo>
                  <a:pt x="1754105" y="798671"/>
                  <a:pt x="1753362" y="802386"/>
                  <a:pt x="1751876" y="806843"/>
                </a:cubicBezTo>
                <a:cubicBezTo>
                  <a:pt x="1751133" y="809072"/>
                  <a:pt x="1751133" y="811673"/>
                  <a:pt x="1751876" y="814644"/>
                </a:cubicBezTo>
                <a:cubicBezTo>
                  <a:pt x="1754105" y="818359"/>
                  <a:pt x="1754476" y="820216"/>
                  <a:pt x="1752991" y="820216"/>
                </a:cubicBezTo>
                <a:cubicBezTo>
                  <a:pt x="1750762" y="823931"/>
                  <a:pt x="1751876" y="826903"/>
                  <a:pt x="1756334" y="829132"/>
                </a:cubicBezTo>
                <a:cubicBezTo>
                  <a:pt x="1759306" y="831361"/>
                  <a:pt x="1761163" y="833218"/>
                  <a:pt x="1761906" y="834704"/>
                </a:cubicBezTo>
                <a:cubicBezTo>
                  <a:pt x="1762649" y="836190"/>
                  <a:pt x="1762649" y="838047"/>
                  <a:pt x="1761906" y="840276"/>
                </a:cubicBezTo>
                <a:lnTo>
                  <a:pt x="1759677" y="840276"/>
                </a:lnTo>
                <a:cubicBezTo>
                  <a:pt x="1756705" y="840276"/>
                  <a:pt x="1754848" y="841576"/>
                  <a:pt x="1754105" y="844177"/>
                </a:cubicBezTo>
                <a:cubicBezTo>
                  <a:pt x="1753362" y="846777"/>
                  <a:pt x="1754476" y="849563"/>
                  <a:pt x="1757449" y="852535"/>
                </a:cubicBezTo>
                <a:lnTo>
                  <a:pt x="1754105" y="998525"/>
                </a:lnTo>
                <a:cubicBezTo>
                  <a:pt x="1757077" y="1002239"/>
                  <a:pt x="1757820" y="1005954"/>
                  <a:pt x="1756334" y="1009669"/>
                </a:cubicBezTo>
                <a:lnTo>
                  <a:pt x="1749648" y="1008554"/>
                </a:lnTo>
                <a:cubicBezTo>
                  <a:pt x="1754848" y="1013755"/>
                  <a:pt x="1756705" y="1018213"/>
                  <a:pt x="1755220" y="1021927"/>
                </a:cubicBezTo>
                <a:lnTo>
                  <a:pt x="1749648" y="1021927"/>
                </a:lnTo>
                <a:lnTo>
                  <a:pt x="1748533" y="1028614"/>
                </a:lnTo>
                <a:lnTo>
                  <a:pt x="1755220" y="1037529"/>
                </a:lnTo>
                <a:cubicBezTo>
                  <a:pt x="1750762" y="1039015"/>
                  <a:pt x="1748347" y="1040315"/>
                  <a:pt x="1747976" y="1041430"/>
                </a:cubicBezTo>
                <a:cubicBezTo>
                  <a:pt x="1747604" y="1042544"/>
                  <a:pt x="1749276" y="1043844"/>
                  <a:pt x="1752991" y="1045330"/>
                </a:cubicBezTo>
                <a:cubicBezTo>
                  <a:pt x="1755220" y="1048302"/>
                  <a:pt x="1755591" y="1053131"/>
                  <a:pt x="1754105" y="1059818"/>
                </a:cubicBezTo>
                <a:cubicBezTo>
                  <a:pt x="1754105" y="1061304"/>
                  <a:pt x="1754476" y="1062418"/>
                  <a:pt x="1755220" y="1063161"/>
                </a:cubicBezTo>
                <a:cubicBezTo>
                  <a:pt x="1755220" y="1064647"/>
                  <a:pt x="1755220" y="1066504"/>
                  <a:pt x="1755220" y="1068733"/>
                </a:cubicBezTo>
                <a:cubicBezTo>
                  <a:pt x="1755220" y="1070962"/>
                  <a:pt x="1754848" y="1072448"/>
                  <a:pt x="1754105" y="1073191"/>
                </a:cubicBezTo>
                <a:cubicBezTo>
                  <a:pt x="1753362" y="1073934"/>
                  <a:pt x="1753176" y="1075606"/>
                  <a:pt x="1753548" y="1078206"/>
                </a:cubicBezTo>
                <a:cubicBezTo>
                  <a:pt x="1753919" y="1080806"/>
                  <a:pt x="1754105" y="1082478"/>
                  <a:pt x="1754105" y="1083221"/>
                </a:cubicBezTo>
                <a:cubicBezTo>
                  <a:pt x="1754848" y="1085450"/>
                  <a:pt x="1754476" y="1088050"/>
                  <a:pt x="1752991" y="1091022"/>
                </a:cubicBezTo>
                <a:cubicBezTo>
                  <a:pt x="1752248" y="1091765"/>
                  <a:pt x="1751876" y="1092879"/>
                  <a:pt x="1751876" y="1094365"/>
                </a:cubicBezTo>
                <a:cubicBezTo>
                  <a:pt x="1751876" y="1095851"/>
                  <a:pt x="1752248" y="1096965"/>
                  <a:pt x="1752991" y="1097708"/>
                </a:cubicBezTo>
                <a:cubicBezTo>
                  <a:pt x="1754476" y="1100680"/>
                  <a:pt x="1755220" y="1102166"/>
                  <a:pt x="1755220" y="1102166"/>
                </a:cubicBezTo>
                <a:lnTo>
                  <a:pt x="1754105" y="1106624"/>
                </a:lnTo>
                <a:cubicBezTo>
                  <a:pt x="1754105" y="1106624"/>
                  <a:pt x="1753362" y="1107181"/>
                  <a:pt x="1751876" y="1108295"/>
                </a:cubicBezTo>
                <a:cubicBezTo>
                  <a:pt x="1750390" y="1109410"/>
                  <a:pt x="1750390" y="1111081"/>
                  <a:pt x="1751876" y="1113310"/>
                </a:cubicBezTo>
                <a:lnTo>
                  <a:pt x="1754105" y="1122226"/>
                </a:lnTo>
                <a:cubicBezTo>
                  <a:pt x="1752619" y="1121483"/>
                  <a:pt x="1749648" y="1121111"/>
                  <a:pt x="1745190" y="1121111"/>
                </a:cubicBezTo>
                <a:cubicBezTo>
                  <a:pt x="1742961" y="1121111"/>
                  <a:pt x="1741475" y="1121483"/>
                  <a:pt x="1740732" y="1122226"/>
                </a:cubicBezTo>
                <a:lnTo>
                  <a:pt x="1741847" y="1125569"/>
                </a:lnTo>
                <a:cubicBezTo>
                  <a:pt x="1741847" y="1126312"/>
                  <a:pt x="1742032" y="1127241"/>
                  <a:pt x="1742404" y="1128355"/>
                </a:cubicBezTo>
                <a:cubicBezTo>
                  <a:pt x="1742775" y="1129469"/>
                  <a:pt x="1741847" y="1130770"/>
                  <a:pt x="1739618" y="1132255"/>
                </a:cubicBezTo>
                <a:cubicBezTo>
                  <a:pt x="1738132" y="1135970"/>
                  <a:pt x="1737760" y="1139685"/>
                  <a:pt x="1738503" y="1143400"/>
                </a:cubicBezTo>
                <a:cubicBezTo>
                  <a:pt x="1738503" y="1144886"/>
                  <a:pt x="1738875" y="1147300"/>
                  <a:pt x="1739618" y="1150644"/>
                </a:cubicBezTo>
                <a:cubicBezTo>
                  <a:pt x="1740361" y="1153987"/>
                  <a:pt x="1741475" y="1156773"/>
                  <a:pt x="1742961" y="1159002"/>
                </a:cubicBezTo>
                <a:lnTo>
                  <a:pt x="1746304" y="1159002"/>
                </a:lnTo>
                <a:cubicBezTo>
                  <a:pt x="1752248" y="1164202"/>
                  <a:pt x="1755963" y="1171632"/>
                  <a:pt x="1757449" y="1181290"/>
                </a:cubicBezTo>
                <a:cubicBezTo>
                  <a:pt x="1757449" y="1182033"/>
                  <a:pt x="1757820" y="1182962"/>
                  <a:pt x="1758563" y="1184076"/>
                </a:cubicBezTo>
                <a:cubicBezTo>
                  <a:pt x="1759306" y="1185191"/>
                  <a:pt x="1758934" y="1186491"/>
                  <a:pt x="1757449" y="1187977"/>
                </a:cubicBezTo>
                <a:cubicBezTo>
                  <a:pt x="1754476" y="1190949"/>
                  <a:pt x="1752619" y="1193177"/>
                  <a:pt x="1751876" y="1194663"/>
                </a:cubicBezTo>
                <a:cubicBezTo>
                  <a:pt x="1751876" y="1195406"/>
                  <a:pt x="1751690" y="1196149"/>
                  <a:pt x="1751319" y="1196892"/>
                </a:cubicBezTo>
                <a:cubicBezTo>
                  <a:pt x="1750948" y="1197635"/>
                  <a:pt x="1751133" y="1198378"/>
                  <a:pt x="1751876" y="1199121"/>
                </a:cubicBezTo>
                <a:cubicBezTo>
                  <a:pt x="1751876" y="1203579"/>
                  <a:pt x="1751505" y="1206551"/>
                  <a:pt x="1750762" y="1208036"/>
                </a:cubicBezTo>
                <a:lnTo>
                  <a:pt x="1745190" y="1208036"/>
                </a:lnTo>
                <a:cubicBezTo>
                  <a:pt x="1739989" y="1207293"/>
                  <a:pt x="1735903" y="1205808"/>
                  <a:pt x="1732931" y="1203579"/>
                </a:cubicBezTo>
                <a:cubicBezTo>
                  <a:pt x="1729959" y="1202093"/>
                  <a:pt x="1727359" y="1201350"/>
                  <a:pt x="1725130" y="1201350"/>
                </a:cubicBezTo>
                <a:cubicBezTo>
                  <a:pt x="1723644" y="1201350"/>
                  <a:pt x="1720672" y="1202093"/>
                  <a:pt x="1716215" y="1203579"/>
                </a:cubicBezTo>
                <a:cubicBezTo>
                  <a:pt x="1711757" y="1205808"/>
                  <a:pt x="1707671" y="1206922"/>
                  <a:pt x="1703956" y="1206922"/>
                </a:cubicBezTo>
                <a:cubicBezTo>
                  <a:pt x="1698755" y="1206922"/>
                  <a:pt x="1693926" y="1204693"/>
                  <a:pt x="1689469" y="1200235"/>
                </a:cubicBezTo>
                <a:cubicBezTo>
                  <a:pt x="1684268" y="1195035"/>
                  <a:pt x="1677953" y="1190577"/>
                  <a:pt x="1670523" y="1186862"/>
                </a:cubicBezTo>
                <a:cubicBezTo>
                  <a:pt x="1659379" y="1179433"/>
                  <a:pt x="1653064" y="1174975"/>
                  <a:pt x="1651578" y="1173489"/>
                </a:cubicBezTo>
                <a:cubicBezTo>
                  <a:pt x="1636719" y="1159373"/>
                  <a:pt x="1619631" y="1146743"/>
                  <a:pt x="1600314" y="1135599"/>
                </a:cubicBezTo>
                <a:cubicBezTo>
                  <a:pt x="1588427" y="1125940"/>
                  <a:pt x="1580626" y="1118882"/>
                  <a:pt x="1576911" y="1114425"/>
                </a:cubicBezTo>
                <a:cubicBezTo>
                  <a:pt x="1573940" y="1111453"/>
                  <a:pt x="1570968" y="1108667"/>
                  <a:pt x="1567996" y="1106067"/>
                </a:cubicBezTo>
                <a:cubicBezTo>
                  <a:pt x="1565024" y="1103466"/>
                  <a:pt x="1562424" y="1101052"/>
                  <a:pt x="1560195" y="1098823"/>
                </a:cubicBezTo>
                <a:lnTo>
                  <a:pt x="1543479" y="1083221"/>
                </a:lnTo>
                <a:cubicBezTo>
                  <a:pt x="1541250" y="1081735"/>
                  <a:pt x="1538464" y="1079320"/>
                  <a:pt x="1535121" y="1075977"/>
                </a:cubicBezTo>
                <a:cubicBezTo>
                  <a:pt x="1531777" y="1072634"/>
                  <a:pt x="1528248" y="1069848"/>
                  <a:pt x="1524534" y="1067619"/>
                </a:cubicBezTo>
                <a:cubicBezTo>
                  <a:pt x="1518590" y="1057961"/>
                  <a:pt x="1510975" y="1048674"/>
                  <a:pt x="1501688" y="1039758"/>
                </a:cubicBezTo>
                <a:cubicBezTo>
                  <a:pt x="1492401" y="1030843"/>
                  <a:pt x="1486643" y="1025271"/>
                  <a:pt x="1484414" y="1023042"/>
                </a:cubicBezTo>
                <a:cubicBezTo>
                  <a:pt x="1482928" y="1023042"/>
                  <a:pt x="1482185" y="1022299"/>
                  <a:pt x="1482185" y="1020813"/>
                </a:cubicBezTo>
                <a:cubicBezTo>
                  <a:pt x="1479214" y="1014126"/>
                  <a:pt x="1473641" y="1008554"/>
                  <a:pt x="1465469" y="1004097"/>
                </a:cubicBezTo>
                <a:cubicBezTo>
                  <a:pt x="1461754" y="1001125"/>
                  <a:pt x="1458039" y="996667"/>
                  <a:pt x="1454325" y="990724"/>
                </a:cubicBezTo>
                <a:cubicBezTo>
                  <a:pt x="1452839" y="984780"/>
                  <a:pt x="1448753" y="980322"/>
                  <a:pt x="1442066" y="977350"/>
                </a:cubicBezTo>
                <a:cubicBezTo>
                  <a:pt x="1441323" y="976607"/>
                  <a:pt x="1440209" y="975493"/>
                  <a:pt x="1438723" y="974007"/>
                </a:cubicBezTo>
                <a:cubicBezTo>
                  <a:pt x="1437237" y="972521"/>
                  <a:pt x="1436494" y="970664"/>
                  <a:pt x="1436494" y="968435"/>
                </a:cubicBezTo>
                <a:cubicBezTo>
                  <a:pt x="1437980" y="962491"/>
                  <a:pt x="1435751" y="960263"/>
                  <a:pt x="1429807" y="961749"/>
                </a:cubicBezTo>
                <a:cubicBezTo>
                  <a:pt x="1426836" y="961006"/>
                  <a:pt x="1425350" y="959148"/>
                  <a:pt x="1425350" y="956176"/>
                </a:cubicBezTo>
                <a:lnTo>
                  <a:pt x="1425350" y="950604"/>
                </a:lnTo>
                <a:cubicBezTo>
                  <a:pt x="1423864" y="949861"/>
                  <a:pt x="1423121" y="948375"/>
                  <a:pt x="1423121" y="946147"/>
                </a:cubicBezTo>
                <a:lnTo>
                  <a:pt x="1429807" y="946147"/>
                </a:lnTo>
                <a:cubicBezTo>
                  <a:pt x="1430550" y="946147"/>
                  <a:pt x="1432036" y="947261"/>
                  <a:pt x="1434265" y="949490"/>
                </a:cubicBezTo>
                <a:cubicBezTo>
                  <a:pt x="1435751" y="950233"/>
                  <a:pt x="1439466" y="951719"/>
                  <a:pt x="1445409" y="953948"/>
                </a:cubicBezTo>
                <a:cubicBezTo>
                  <a:pt x="1451353" y="953948"/>
                  <a:pt x="1454696" y="956176"/>
                  <a:pt x="1455439" y="960634"/>
                </a:cubicBezTo>
                <a:cubicBezTo>
                  <a:pt x="1455439" y="964349"/>
                  <a:pt x="1458411" y="966949"/>
                  <a:pt x="1464354" y="968435"/>
                </a:cubicBezTo>
                <a:cubicBezTo>
                  <a:pt x="1467326" y="967692"/>
                  <a:pt x="1471413" y="968064"/>
                  <a:pt x="1476613" y="969549"/>
                </a:cubicBezTo>
                <a:cubicBezTo>
                  <a:pt x="1481814" y="971778"/>
                  <a:pt x="1484786" y="974007"/>
                  <a:pt x="1485529" y="976236"/>
                </a:cubicBezTo>
                <a:cubicBezTo>
                  <a:pt x="1486272" y="979951"/>
                  <a:pt x="1489615" y="982551"/>
                  <a:pt x="1495558" y="984037"/>
                </a:cubicBezTo>
                <a:cubicBezTo>
                  <a:pt x="1510418" y="989981"/>
                  <a:pt x="1517104" y="992581"/>
                  <a:pt x="1515618" y="991838"/>
                </a:cubicBezTo>
                <a:cubicBezTo>
                  <a:pt x="1516361" y="991838"/>
                  <a:pt x="1517290" y="992395"/>
                  <a:pt x="1518404" y="993510"/>
                </a:cubicBezTo>
                <a:cubicBezTo>
                  <a:pt x="1519519" y="994624"/>
                  <a:pt x="1521562" y="995553"/>
                  <a:pt x="1524534" y="996296"/>
                </a:cubicBezTo>
                <a:cubicBezTo>
                  <a:pt x="1524534" y="996296"/>
                  <a:pt x="1525648" y="997410"/>
                  <a:pt x="1527877" y="999639"/>
                </a:cubicBezTo>
                <a:cubicBezTo>
                  <a:pt x="1531592" y="1006326"/>
                  <a:pt x="1537907" y="1010412"/>
                  <a:pt x="1546822" y="1011898"/>
                </a:cubicBezTo>
                <a:cubicBezTo>
                  <a:pt x="1550537" y="1011898"/>
                  <a:pt x="1558338" y="1014498"/>
                  <a:pt x="1570225" y="1019699"/>
                </a:cubicBezTo>
                <a:cubicBezTo>
                  <a:pt x="1582112" y="1024899"/>
                  <a:pt x="1591399" y="1029357"/>
                  <a:pt x="1598086" y="1033072"/>
                </a:cubicBezTo>
                <a:cubicBezTo>
                  <a:pt x="1601057" y="1033815"/>
                  <a:pt x="1602915" y="1032329"/>
                  <a:pt x="1603658" y="1028614"/>
                </a:cubicBezTo>
                <a:lnTo>
                  <a:pt x="1603658" y="999639"/>
                </a:lnTo>
                <a:cubicBezTo>
                  <a:pt x="1603658" y="986266"/>
                  <a:pt x="1604401" y="951533"/>
                  <a:pt x="1605887" y="895440"/>
                </a:cubicBezTo>
                <a:cubicBezTo>
                  <a:pt x="1607373" y="839347"/>
                  <a:pt x="1607373" y="811301"/>
                  <a:pt x="1605887" y="811301"/>
                </a:cubicBezTo>
                <a:cubicBezTo>
                  <a:pt x="1605144" y="812044"/>
                  <a:pt x="1600314" y="810372"/>
                  <a:pt x="1591399" y="806286"/>
                </a:cubicBezTo>
                <a:cubicBezTo>
                  <a:pt x="1582484" y="802200"/>
                  <a:pt x="1576540" y="799785"/>
                  <a:pt x="1573568" y="799042"/>
                </a:cubicBezTo>
                <a:cubicBezTo>
                  <a:pt x="1566882" y="799785"/>
                  <a:pt x="1558338" y="802386"/>
                  <a:pt x="1547936" y="806843"/>
                </a:cubicBezTo>
                <a:lnTo>
                  <a:pt x="1546822" y="806843"/>
                </a:lnTo>
                <a:cubicBezTo>
                  <a:pt x="1543107" y="807586"/>
                  <a:pt x="1539021" y="809072"/>
                  <a:pt x="1534563" y="811301"/>
                </a:cubicBezTo>
                <a:cubicBezTo>
                  <a:pt x="1530106" y="813530"/>
                  <a:pt x="1527134" y="815016"/>
                  <a:pt x="1525648" y="815759"/>
                </a:cubicBezTo>
                <a:lnTo>
                  <a:pt x="1508932" y="822445"/>
                </a:lnTo>
                <a:cubicBezTo>
                  <a:pt x="1507446" y="823188"/>
                  <a:pt x="1505403" y="823560"/>
                  <a:pt x="1502802" y="823560"/>
                </a:cubicBezTo>
                <a:cubicBezTo>
                  <a:pt x="1500202" y="823560"/>
                  <a:pt x="1498159" y="823931"/>
                  <a:pt x="1496673" y="824674"/>
                </a:cubicBezTo>
                <a:lnTo>
                  <a:pt x="1475499" y="833590"/>
                </a:lnTo>
                <a:cubicBezTo>
                  <a:pt x="1471784" y="834333"/>
                  <a:pt x="1467698" y="835818"/>
                  <a:pt x="1463240" y="838047"/>
                </a:cubicBezTo>
                <a:cubicBezTo>
                  <a:pt x="1459525" y="840276"/>
                  <a:pt x="1454325" y="842134"/>
                  <a:pt x="1447638" y="843619"/>
                </a:cubicBezTo>
                <a:cubicBezTo>
                  <a:pt x="1446895" y="844362"/>
                  <a:pt x="1445409" y="844920"/>
                  <a:pt x="1443181" y="845291"/>
                </a:cubicBezTo>
                <a:cubicBezTo>
                  <a:pt x="1440952" y="845663"/>
                  <a:pt x="1438723" y="846591"/>
                  <a:pt x="1436494" y="848077"/>
                </a:cubicBezTo>
                <a:cubicBezTo>
                  <a:pt x="1429807" y="849563"/>
                  <a:pt x="1424978" y="851792"/>
                  <a:pt x="1422007" y="854764"/>
                </a:cubicBezTo>
                <a:lnTo>
                  <a:pt x="1417549" y="855878"/>
                </a:lnTo>
                <a:lnTo>
                  <a:pt x="1414206" y="855878"/>
                </a:lnTo>
                <a:cubicBezTo>
                  <a:pt x="1406776" y="855878"/>
                  <a:pt x="1398603" y="858850"/>
                  <a:pt x="1389688" y="864793"/>
                </a:cubicBezTo>
                <a:cubicBezTo>
                  <a:pt x="1388945" y="864793"/>
                  <a:pt x="1387459" y="865351"/>
                  <a:pt x="1385231" y="866465"/>
                </a:cubicBezTo>
                <a:cubicBezTo>
                  <a:pt x="1383002" y="867580"/>
                  <a:pt x="1380773" y="868137"/>
                  <a:pt x="1378544" y="868137"/>
                </a:cubicBezTo>
                <a:cubicBezTo>
                  <a:pt x="1374086" y="868880"/>
                  <a:pt x="1369629" y="870180"/>
                  <a:pt x="1365171" y="872037"/>
                </a:cubicBezTo>
                <a:cubicBezTo>
                  <a:pt x="1360713" y="873895"/>
                  <a:pt x="1356255" y="875195"/>
                  <a:pt x="1351798" y="875938"/>
                </a:cubicBezTo>
                <a:cubicBezTo>
                  <a:pt x="1348083" y="876681"/>
                  <a:pt x="1342139" y="879281"/>
                  <a:pt x="1333967" y="883739"/>
                </a:cubicBezTo>
                <a:cubicBezTo>
                  <a:pt x="1333967" y="883739"/>
                  <a:pt x="1329509" y="885968"/>
                  <a:pt x="1320594" y="890425"/>
                </a:cubicBezTo>
                <a:cubicBezTo>
                  <a:pt x="1316879" y="891168"/>
                  <a:pt x="1313536" y="892283"/>
                  <a:pt x="1310564" y="893769"/>
                </a:cubicBezTo>
                <a:cubicBezTo>
                  <a:pt x="1306106" y="893769"/>
                  <a:pt x="1303878" y="894883"/>
                  <a:pt x="1303878" y="897112"/>
                </a:cubicBezTo>
                <a:lnTo>
                  <a:pt x="1303878" y="900455"/>
                </a:lnTo>
                <a:lnTo>
                  <a:pt x="1304992" y="904913"/>
                </a:lnTo>
                <a:cubicBezTo>
                  <a:pt x="1304992" y="905656"/>
                  <a:pt x="1303878" y="906027"/>
                  <a:pt x="1301649" y="906027"/>
                </a:cubicBezTo>
                <a:cubicBezTo>
                  <a:pt x="1298677" y="906027"/>
                  <a:pt x="1295891" y="906399"/>
                  <a:pt x="1293290" y="907142"/>
                </a:cubicBezTo>
                <a:cubicBezTo>
                  <a:pt x="1290690" y="907885"/>
                  <a:pt x="1288276" y="908628"/>
                  <a:pt x="1286047" y="909371"/>
                </a:cubicBezTo>
                <a:cubicBezTo>
                  <a:pt x="1283818" y="910856"/>
                  <a:pt x="1280475" y="910485"/>
                  <a:pt x="1276017" y="908256"/>
                </a:cubicBezTo>
                <a:lnTo>
                  <a:pt x="1268216" y="908256"/>
                </a:lnTo>
                <a:cubicBezTo>
                  <a:pt x="1264501" y="906770"/>
                  <a:pt x="1261901" y="905656"/>
                  <a:pt x="1260415" y="904913"/>
                </a:cubicBezTo>
                <a:cubicBezTo>
                  <a:pt x="1258929" y="901198"/>
                  <a:pt x="1255586" y="899341"/>
                  <a:pt x="1250385" y="899341"/>
                </a:cubicBezTo>
                <a:cubicBezTo>
                  <a:pt x="1246670" y="897855"/>
                  <a:pt x="1244441" y="895626"/>
                  <a:pt x="1243699" y="892654"/>
                </a:cubicBezTo>
                <a:cubicBezTo>
                  <a:pt x="1242956" y="890425"/>
                  <a:pt x="1240727" y="888196"/>
                  <a:pt x="1237012" y="885968"/>
                </a:cubicBezTo>
                <a:cubicBezTo>
                  <a:pt x="1230325" y="884482"/>
                  <a:pt x="1227725" y="881510"/>
                  <a:pt x="1229211" y="877052"/>
                </a:cubicBezTo>
                <a:cubicBezTo>
                  <a:pt x="1230697" y="875566"/>
                  <a:pt x="1230325" y="874080"/>
                  <a:pt x="1228097" y="872594"/>
                </a:cubicBezTo>
                <a:cubicBezTo>
                  <a:pt x="1222896" y="870366"/>
                  <a:pt x="1222153" y="867022"/>
                  <a:pt x="1225868" y="862565"/>
                </a:cubicBezTo>
                <a:lnTo>
                  <a:pt x="1229211" y="855878"/>
                </a:lnTo>
                <a:cubicBezTo>
                  <a:pt x="1229211" y="852906"/>
                  <a:pt x="1230697" y="849935"/>
                  <a:pt x="1233669" y="846963"/>
                </a:cubicBezTo>
                <a:cubicBezTo>
                  <a:pt x="1239612" y="841762"/>
                  <a:pt x="1244441" y="836933"/>
                  <a:pt x="1248156" y="832475"/>
                </a:cubicBezTo>
                <a:lnTo>
                  <a:pt x="1250385" y="831361"/>
                </a:lnTo>
                <a:lnTo>
                  <a:pt x="1250385" y="835818"/>
                </a:lnTo>
                <a:lnTo>
                  <a:pt x="1255957" y="833590"/>
                </a:lnTo>
                <a:cubicBezTo>
                  <a:pt x="1261901" y="826903"/>
                  <a:pt x="1267101" y="821702"/>
                  <a:pt x="1271559" y="817988"/>
                </a:cubicBezTo>
                <a:cubicBezTo>
                  <a:pt x="1274531" y="815016"/>
                  <a:pt x="1277874" y="810744"/>
                  <a:pt x="1281589" y="805172"/>
                </a:cubicBezTo>
                <a:cubicBezTo>
                  <a:pt x="1285304" y="799600"/>
                  <a:pt x="1288647" y="795328"/>
                  <a:pt x="1291619" y="792356"/>
                </a:cubicBezTo>
                <a:cubicBezTo>
                  <a:pt x="1293848" y="790127"/>
                  <a:pt x="1295891" y="787898"/>
                  <a:pt x="1297748" y="785669"/>
                </a:cubicBezTo>
                <a:cubicBezTo>
                  <a:pt x="1299605" y="783440"/>
                  <a:pt x="1301649" y="781212"/>
                  <a:pt x="1303878" y="778983"/>
                </a:cubicBezTo>
                <a:cubicBezTo>
                  <a:pt x="1306849" y="774525"/>
                  <a:pt x="1310936" y="768953"/>
                  <a:pt x="1316136" y="762266"/>
                </a:cubicBezTo>
                <a:cubicBezTo>
                  <a:pt x="1318365" y="760038"/>
                  <a:pt x="1320779" y="757809"/>
                  <a:pt x="1323380" y="755580"/>
                </a:cubicBezTo>
                <a:cubicBezTo>
                  <a:pt x="1325980" y="753351"/>
                  <a:pt x="1328395" y="750751"/>
                  <a:pt x="1330624" y="747779"/>
                </a:cubicBezTo>
                <a:cubicBezTo>
                  <a:pt x="1333595" y="744807"/>
                  <a:pt x="1336753" y="741835"/>
                  <a:pt x="1340096" y="738863"/>
                </a:cubicBezTo>
                <a:cubicBezTo>
                  <a:pt x="1343440" y="735892"/>
                  <a:pt x="1347340" y="732548"/>
                  <a:pt x="1351798" y="728834"/>
                </a:cubicBezTo>
                <a:cubicBezTo>
                  <a:pt x="1353284" y="727348"/>
                  <a:pt x="1354769" y="725119"/>
                  <a:pt x="1356255" y="722147"/>
                </a:cubicBezTo>
                <a:cubicBezTo>
                  <a:pt x="1357741" y="721404"/>
                  <a:pt x="1359227" y="720104"/>
                  <a:pt x="1360713" y="718247"/>
                </a:cubicBezTo>
                <a:cubicBezTo>
                  <a:pt x="1362199" y="716389"/>
                  <a:pt x="1363685" y="715089"/>
                  <a:pt x="1365171" y="714346"/>
                </a:cubicBezTo>
                <a:cubicBezTo>
                  <a:pt x="1366657" y="710631"/>
                  <a:pt x="1368143" y="708031"/>
                  <a:pt x="1369629" y="706545"/>
                </a:cubicBezTo>
                <a:lnTo>
                  <a:pt x="1381887" y="693172"/>
                </a:lnTo>
                <a:cubicBezTo>
                  <a:pt x="1384116" y="690943"/>
                  <a:pt x="1386531" y="688157"/>
                  <a:pt x="1389131" y="684814"/>
                </a:cubicBezTo>
                <a:cubicBezTo>
                  <a:pt x="1391731" y="681471"/>
                  <a:pt x="1394889" y="678313"/>
                  <a:pt x="1398603" y="675341"/>
                </a:cubicBezTo>
                <a:cubicBezTo>
                  <a:pt x="1401575" y="673112"/>
                  <a:pt x="1404361" y="670326"/>
                  <a:pt x="1406962" y="666983"/>
                </a:cubicBezTo>
                <a:cubicBezTo>
                  <a:pt x="1409562" y="663640"/>
                  <a:pt x="1412348" y="660854"/>
                  <a:pt x="1415320" y="658625"/>
                </a:cubicBezTo>
                <a:cubicBezTo>
                  <a:pt x="1417549" y="654167"/>
                  <a:pt x="1419035" y="651567"/>
                  <a:pt x="1419778" y="650824"/>
                </a:cubicBezTo>
                <a:cubicBezTo>
                  <a:pt x="1420521" y="650081"/>
                  <a:pt x="1421264" y="649338"/>
                  <a:pt x="1422007" y="648595"/>
                </a:cubicBezTo>
                <a:cubicBezTo>
                  <a:pt x="1422749" y="647852"/>
                  <a:pt x="1423492" y="647109"/>
                  <a:pt x="1424235" y="646366"/>
                </a:cubicBezTo>
                <a:cubicBezTo>
                  <a:pt x="1425721" y="644137"/>
                  <a:pt x="1426464" y="641537"/>
                  <a:pt x="1426464" y="638565"/>
                </a:cubicBezTo>
                <a:cubicBezTo>
                  <a:pt x="1425721" y="638565"/>
                  <a:pt x="1426093" y="636336"/>
                  <a:pt x="1427579" y="631879"/>
                </a:cubicBezTo>
                <a:lnTo>
                  <a:pt x="1429807" y="627421"/>
                </a:lnTo>
                <a:cubicBezTo>
                  <a:pt x="1429807" y="622963"/>
                  <a:pt x="1428693" y="619620"/>
                  <a:pt x="1426464" y="617391"/>
                </a:cubicBezTo>
                <a:cubicBezTo>
                  <a:pt x="1424978" y="617391"/>
                  <a:pt x="1424235" y="615534"/>
                  <a:pt x="1424235" y="611819"/>
                </a:cubicBezTo>
                <a:cubicBezTo>
                  <a:pt x="1424235" y="609590"/>
                  <a:pt x="1423492" y="608476"/>
                  <a:pt x="1422007" y="608476"/>
                </a:cubicBezTo>
                <a:cubicBezTo>
                  <a:pt x="1419035" y="608476"/>
                  <a:pt x="1417177" y="606990"/>
                  <a:pt x="1416434" y="604018"/>
                </a:cubicBezTo>
                <a:cubicBezTo>
                  <a:pt x="1416434" y="601789"/>
                  <a:pt x="1414577" y="600675"/>
                  <a:pt x="1410862" y="600675"/>
                </a:cubicBezTo>
                <a:cubicBezTo>
                  <a:pt x="1406405" y="602161"/>
                  <a:pt x="1403061" y="600675"/>
                  <a:pt x="1400833" y="596217"/>
                </a:cubicBezTo>
                <a:lnTo>
                  <a:pt x="1389688" y="583958"/>
                </a:lnTo>
                <a:lnTo>
                  <a:pt x="1374086" y="572814"/>
                </a:lnTo>
                <a:cubicBezTo>
                  <a:pt x="1368143" y="566871"/>
                  <a:pt x="1364428" y="560927"/>
                  <a:pt x="1362942" y="554983"/>
                </a:cubicBezTo>
                <a:cubicBezTo>
                  <a:pt x="1362942" y="554240"/>
                  <a:pt x="1362570" y="552940"/>
                  <a:pt x="1361828" y="551083"/>
                </a:cubicBezTo>
                <a:cubicBezTo>
                  <a:pt x="1361084" y="549225"/>
                  <a:pt x="1359227" y="547182"/>
                  <a:pt x="1356255" y="544954"/>
                </a:cubicBezTo>
                <a:lnTo>
                  <a:pt x="1352912" y="541610"/>
                </a:lnTo>
                <a:cubicBezTo>
                  <a:pt x="1349197" y="539381"/>
                  <a:pt x="1349197" y="536410"/>
                  <a:pt x="1352912" y="532695"/>
                </a:cubicBezTo>
                <a:cubicBezTo>
                  <a:pt x="1354398" y="531209"/>
                  <a:pt x="1355884" y="529909"/>
                  <a:pt x="1357370" y="528794"/>
                </a:cubicBezTo>
                <a:cubicBezTo>
                  <a:pt x="1358856" y="527680"/>
                  <a:pt x="1360342" y="526380"/>
                  <a:pt x="1361828" y="524894"/>
                </a:cubicBezTo>
                <a:lnTo>
                  <a:pt x="1362942" y="515979"/>
                </a:lnTo>
                <a:cubicBezTo>
                  <a:pt x="1362199" y="515979"/>
                  <a:pt x="1361642" y="515607"/>
                  <a:pt x="1361270" y="514864"/>
                </a:cubicBezTo>
                <a:cubicBezTo>
                  <a:pt x="1360899" y="514121"/>
                  <a:pt x="1361084" y="513378"/>
                  <a:pt x="1361828" y="512635"/>
                </a:cubicBezTo>
                <a:cubicBezTo>
                  <a:pt x="1364799" y="507435"/>
                  <a:pt x="1368885" y="502977"/>
                  <a:pt x="1374086" y="499262"/>
                </a:cubicBezTo>
                <a:lnTo>
                  <a:pt x="1375201" y="497033"/>
                </a:lnTo>
                <a:lnTo>
                  <a:pt x="1376315" y="497033"/>
                </a:lnTo>
                <a:cubicBezTo>
                  <a:pt x="1378544" y="497033"/>
                  <a:pt x="1380587" y="495919"/>
                  <a:pt x="1382445" y="493690"/>
                </a:cubicBezTo>
                <a:cubicBezTo>
                  <a:pt x="1384302" y="491461"/>
                  <a:pt x="1385973" y="489604"/>
                  <a:pt x="1387459" y="488118"/>
                </a:cubicBezTo>
                <a:lnTo>
                  <a:pt x="1389688" y="479203"/>
                </a:lnTo>
                <a:cubicBezTo>
                  <a:pt x="1392660" y="476231"/>
                  <a:pt x="1395260" y="471773"/>
                  <a:pt x="1397489" y="465829"/>
                </a:cubicBezTo>
                <a:cubicBezTo>
                  <a:pt x="1398975" y="464343"/>
                  <a:pt x="1400089" y="462300"/>
                  <a:pt x="1400833" y="459700"/>
                </a:cubicBezTo>
                <a:cubicBezTo>
                  <a:pt x="1401575" y="457100"/>
                  <a:pt x="1402690" y="454685"/>
                  <a:pt x="1404176" y="452456"/>
                </a:cubicBezTo>
                <a:cubicBezTo>
                  <a:pt x="1407890" y="447256"/>
                  <a:pt x="1411605" y="441869"/>
                  <a:pt x="1415320" y="436297"/>
                </a:cubicBezTo>
                <a:cubicBezTo>
                  <a:pt x="1419035" y="430725"/>
                  <a:pt x="1422749" y="425339"/>
                  <a:pt x="1426464" y="420138"/>
                </a:cubicBezTo>
                <a:cubicBezTo>
                  <a:pt x="1429436" y="413451"/>
                  <a:pt x="1433894" y="406393"/>
                  <a:pt x="1439837" y="398964"/>
                </a:cubicBezTo>
                <a:cubicBezTo>
                  <a:pt x="1439837" y="397478"/>
                  <a:pt x="1441695" y="395621"/>
                  <a:pt x="1445409" y="393392"/>
                </a:cubicBezTo>
                <a:lnTo>
                  <a:pt x="1442066" y="398964"/>
                </a:lnTo>
                <a:cubicBezTo>
                  <a:pt x="1432408" y="415309"/>
                  <a:pt x="1426093" y="427196"/>
                  <a:pt x="1423121" y="434625"/>
                </a:cubicBezTo>
                <a:cubicBezTo>
                  <a:pt x="1421635" y="436854"/>
                  <a:pt x="1419778" y="440383"/>
                  <a:pt x="1417549" y="445212"/>
                </a:cubicBezTo>
                <a:cubicBezTo>
                  <a:pt x="1415320" y="450042"/>
                  <a:pt x="1413463" y="454314"/>
                  <a:pt x="1411977" y="458028"/>
                </a:cubicBezTo>
                <a:cubicBezTo>
                  <a:pt x="1411234" y="461000"/>
                  <a:pt x="1410119" y="464343"/>
                  <a:pt x="1408633" y="468058"/>
                </a:cubicBezTo>
                <a:cubicBezTo>
                  <a:pt x="1407148" y="471773"/>
                  <a:pt x="1406033" y="474373"/>
                  <a:pt x="1405290" y="475859"/>
                </a:cubicBezTo>
                <a:lnTo>
                  <a:pt x="1405290" y="479203"/>
                </a:lnTo>
                <a:cubicBezTo>
                  <a:pt x="1406033" y="478460"/>
                  <a:pt x="1407890" y="478088"/>
                  <a:pt x="1410862" y="478088"/>
                </a:cubicBezTo>
                <a:cubicBezTo>
                  <a:pt x="1410862" y="477345"/>
                  <a:pt x="1411605" y="476602"/>
                  <a:pt x="1413091" y="475859"/>
                </a:cubicBezTo>
                <a:cubicBezTo>
                  <a:pt x="1414577" y="475116"/>
                  <a:pt x="1416063" y="475116"/>
                  <a:pt x="1417549" y="475859"/>
                </a:cubicBezTo>
                <a:cubicBezTo>
                  <a:pt x="1417549" y="478088"/>
                  <a:pt x="1417177" y="479945"/>
                  <a:pt x="1416434" y="481431"/>
                </a:cubicBezTo>
                <a:cubicBezTo>
                  <a:pt x="1416434" y="482917"/>
                  <a:pt x="1416063" y="483846"/>
                  <a:pt x="1415320" y="484217"/>
                </a:cubicBezTo>
                <a:cubicBezTo>
                  <a:pt x="1414577" y="484589"/>
                  <a:pt x="1414206" y="485146"/>
                  <a:pt x="1414206" y="485889"/>
                </a:cubicBezTo>
                <a:cubicBezTo>
                  <a:pt x="1413463" y="486632"/>
                  <a:pt x="1412534" y="487932"/>
                  <a:pt x="1411420" y="489790"/>
                </a:cubicBezTo>
                <a:cubicBezTo>
                  <a:pt x="1410305" y="491647"/>
                  <a:pt x="1408633" y="492576"/>
                  <a:pt x="1406405" y="492576"/>
                </a:cubicBezTo>
                <a:cubicBezTo>
                  <a:pt x="1404176" y="492576"/>
                  <a:pt x="1403061" y="492947"/>
                  <a:pt x="1403061" y="493690"/>
                </a:cubicBezTo>
                <a:cubicBezTo>
                  <a:pt x="1403061" y="494433"/>
                  <a:pt x="1402504" y="495919"/>
                  <a:pt x="1401390" y="498148"/>
                </a:cubicBezTo>
                <a:cubicBezTo>
                  <a:pt x="1400275" y="500377"/>
                  <a:pt x="1399718" y="502605"/>
                  <a:pt x="1399718" y="504834"/>
                </a:cubicBezTo>
                <a:lnTo>
                  <a:pt x="1401947" y="507063"/>
                </a:lnTo>
                <a:lnTo>
                  <a:pt x="1406405" y="501491"/>
                </a:lnTo>
                <a:lnTo>
                  <a:pt x="1405290" y="500377"/>
                </a:lnTo>
                <a:lnTo>
                  <a:pt x="1405290" y="497033"/>
                </a:lnTo>
                <a:cubicBezTo>
                  <a:pt x="1406033" y="496290"/>
                  <a:pt x="1407519" y="495919"/>
                  <a:pt x="1409748" y="495919"/>
                </a:cubicBezTo>
                <a:lnTo>
                  <a:pt x="1409748" y="497033"/>
                </a:lnTo>
                <a:cubicBezTo>
                  <a:pt x="1409748" y="497776"/>
                  <a:pt x="1409748" y="499076"/>
                  <a:pt x="1409748" y="500934"/>
                </a:cubicBezTo>
                <a:cubicBezTo>
                  <a:pt x="1409748" y="502791"/>
                  <a:pt x="1410305" y="503906"/>
                  <a:pt x="1411420" y="504277"/>
                </a:cubicBezTo>
                <a:cubicBezTo>
                  <a:pt x="1412534" y="504649"/>
                  <a:pt x="1413834" y="504834"/>
                  <a:pt x="1415320" y="504834"/>
                </a:cubicBezTo>
                <a:cubicBezTo>
                  <a:pt x="1419035" y="503348"/>
                  <a:pt x="1421635" y="502977"/>
                  <a:pt x="1423121" y="503720"/>
                </a:cubicBezTo>
                <a:cubicBezTo>
                  <a:pt x="1423864" y="503720"/>
                  <a:pt x="1424607" y="504277"/>
                  <a:pt x="1425350" y="505391"/>
                </a:cubicBezTo>
                <a:cubicBezTo>
                  <a:pt x="1426093" y="506506"/>
                  <a:pt x="1426093" y="507806"/>
                  <a:pt x="1425350" y="509292"/>
                </a:cubicBezTo>
                <a:cubicBezTo>
                  <a:pt x="1424607" y="510778"/>
                  <a:pt x="1424978" y="513378"/>
                  <a:pt x="1426464" y="517093"/>
                </a:cubicBezTo>
                <a:lnTo>
                  <a:pt x="1426464" y="521551"/>
                </a:lnTo>
                <a:cubicBezTo>
                  <a:pt x="1426464" y="523779"/>
                  <a:pt x="1427207" y="525265"/>
                  <a:pt x="1428693" y="526008"/>
                </a:cubicBezTo>
                <a:cubicBezTo>
                  <a:pt x="1430922" y="527494"/>
                  <a:pt x="1433894" y="527494"/>
                  <a:pt x="1437608" y="526008"/>
                </a:cubicBezTo>
                <a:lnTo>
                  <a:pt x="1442066" y="524894"/>
                </a:lnTo>
                <a:lnTo>
                  <a:pt x="1445409" y="524894"/>
                </a:lnTo>
                <a:cubicBezTo>
                  <a:pt x="1448381" y="524894"/>
                  <a:pt x="1451353" y="524151"/>
                  <a:pt x="1454325" y="522665"/>
                </a:cubicBezTo>
                <a:lnTo>
                  <a:pt x="1461011" y="520436"/>
                </a:lnTo>
                <a:cubicBezTo>
                  <a:pt x="1461754" y="520436"/>
                  <a:pt x="1462683" y="519879"/>
                  <a:pt x="1463797" y="518765"/>
                </a:cubicBezTo>
                <a:cubicBezTo>
                  <a:pt x="1464912" y="517650"/>
                  <a:pt x="1466955" y="516721"/>
                  <a:pt x="1469927" y="515979"/>
                </a:cubicBezTo>
                <a:lnTo>
                  <a:pt x="1474384" y="510406"/>
                </a:lnTo>
                <a:lnTo>
                  <a:pt x="1482185" y="508178"/>
                </a:lnTo>
                <a:cubicBezTo>
                  <a:pt x="1483671" y="507435"/>
                  <a:pt x="1489243" y="503348"/>
                  <a:pt x="1498902" y="495919"/>
                </a:cubicBezTo>
                <a:lnTo>
                  <a:pt x="1501131" y="494804"/>
                </a:lnTo>
                <a:cubicBezTo>
                  <a:pt x="1504845" y="494061"/>
                  <a:pt x="1507817" y="492576"/>
                  <a:pt x="1510046" y="490347"/>
                </a:cubicBezTo>
                <a:cubicBezTo>
                  <a:pt x="1511532" y="488118"/>
                  <a:pt x="1513389" y="487003"/>
                  <a:pt x="1515618" y="487003"/>
                </a:cubicBezTo>
                <a:cubicBezTo>
                  <a:pt x="1520076" y="485518"/>
                  <a:pt x="1524162" y="484032"/>
                  <a:pt x="1527877" y="482546"/>
                </a:cubicBezTo>
                <a:cubicBezTo>
                  <a:pt x="1530106" y="481060"/>
                  <a:pt x="1532706" y="479017"/>
                  <a:pt x="1535678" y="476416"/>
                </a:cubicBezTo>
                <a:cubicBezTo>
                  <a:pt x="1538650" y="473816"/>
                  <a:pt x="1541993" y="471030"/>
                  <a:pt x="1545708" y="468058"/>
                </a:cubicBezTo>
                <a:cubicBezTo>
                  <a:pt x="1549422" y="465829"/>
                  <a:pt x="1552766" y="463601"/>
                  <a:pt x="1555737" y="461372"/>
                </a:cubicBezTo>
                <a:cubicBezTo>
                  <a:pt x="1558709" y="459143"/>
                  <a:pt x="1562052" y="456914"/>
                  <a:pt x="1565767" y="454685"/>
                </a:cubicBezTo>
                <a:cubicBezTo>
                  <a:pt x="1570225" y="447999"/>
                  <a:pt x="1575054" y="443169"/>
                  <a:pt x="1580255" y="440198"/>
                </a:cubicBezTo>
                <a:cubicBezTo>
                  <a:pt x="1583970" y="437226"/>
                  <a:pt x="1588241" y="433697"/>
                  <a:pt x="1593071" y="429611"/>
                </a:cubicBezTo>
                <a:cubicBezTo>
                  <a:pt x="1597900" y="425524"/>
                  <a:pt x="1603658" y="420881"/>
                  <a:pt x="1610344" y="415680"/>
                </a:cubicBezTo>
                <a:cubicBezTo>
                  <a:pt x="1612573" y="414937"/>
                  <a:pt x="1612945" y="413080"/>
                  <a:pt x="1611459" y="410108"/>
                </a:cubicBezTo>
                <a:cubicBezTo>
                  <a:pt x="1608487" y="401936"/>
                  <a:pt x="1605887" y="395621"/>
                  <a:pt x="1603658" y="391163"/>
                </a:cubicBezTo>
                <a:cubicBezTo>
                  <a:pt x="1601429" y="388934"/>
                  <a:pt x="1599943" y="386891"/>
                  <a:pt x="1599200" y="385034"/>
                </a:cubicBezTo>
                <a:cubicBezTo>
                  <a:pt x="1598457" y="383176"/>
                  <a:pt x="1597714" y="381504"/>
                  <a:pt x="1596971" y="380019"/>
                </a:cubicBezTo>
                <a:lnTo>
                  <a:pt x="1596971" y="376675"/>
                </a:lnTo>
                <a:cubicBezTo>
                  <a:pt x="1596228" y="372218"/>
                  <a:pt x="1592885" y="365531"/>
                  <a:pt x="1586941" y="356616"/>
                </a:cubicBezTo>
                <a:cubicBezTo>
                  <a:pt x="1585455" y="355130"/>
                  <a:pt x="1584527" y="353644"/>
                  <a:pt x="1584155" y="352158"/>
                </a:cubicBezTo>
                <a:cubicBezTo>
                  <a:pt x="1583784" y="350672"/>
                  <a:pt x="1583970" y="348815"/>
                  <a:pt x="1584712" y="346586"/>
                </a:cubicBezTo>
                <a:cubicBezTo>
                  <a:pt x="1580998" y="345843"/>
                  <a:pt x="1578398" y="344357"/>
                  <a:pt x="1576911" y="342128"/>
                </a:cubicBezTo>
                <a:cubicBezTo>
                  <a:pt x="1575425" y="339899"/>
                  <a:pt x="1575054" y="337299"/>
                  <a:pt x="1575797" y="334327"/>
                </a:cubicBezTo>
                <a:close/>
                <a:moveTo>
                  <a:pt x="2791635" y="326526"/>
                </a:moveTo>
                <a:cubicBezTo>
                  <a:pt x="2792378" y="325783"/>
                  <a:pt x="2792935" y="325783"/>
                  <a:pt x="2793306" y="326526"/>
                </a:cubicBezTo>
                <a:cubicBezTo>
                  <a:pt x="2793678" y="327269"/>
                  <a:pt x="2793864" y="328012"/>
                  <a:pt x="2793864" y="328755"/>
                </a:cubicBezTo>
                <a:cubicBezTo>
                  <a:pt x="2793864" y="331727"/>
                  <a:pt x="2792378" y="333213"/>
                  <a:pt x="2789406" y="333213"/>
                </a:cubicBezTo>
                <a:cubicBezTo>
                  <a:pt x="2787920" y="329498"/>
                  <a:pt x="2788663" y="327269"/>
                  <a:pt x="2791635" y="326526"/>
                </a:cubicBezTo>
                <a:close/>
                <a:moveTo>
                  <a:pt x="2780491" y="324297"/>
                </a:moveTo>
                <a:lnTo>
                  <a:pt x="2783834" y="325412"/>
                </a:lnTo>
                <a:cubicBezTo>
                  <a:pt x="2782348" y="326898"/>
                  <a:pt x="2781234" y="327641"/>
                  <a:pt x="2780491" y="327641"/>
                </a:cubicBezTo>
                <a:cubicBezTo>
                  <a:pt x="2779005" y="328384"/>
                  <a:pt x="2776033" y="328755"/>
                  <a:pt x="2771575" y="328755"/>
                </a:cubicBezTo>
                <a:lnTo>
                  <a:pt x="2770461" y="328755"/>
                </a:lnTo>
                <a:lnTo>
                  <a:pt x="2771575" y="326526"/>
                </a:lnTo>
                <a:cubicBezTo>
                  <a:pt x="2774547" y="325040"/>
                  <a:pt x="2777519" y="324297"/>
                  <a:pt x="2780491" y="324297"/>
                </a:cubicBezTo>
                <a:close/>
                <a:moveTo>
                  <a:pt x="1613130" y="307024"/>
                </a:moveTo>
                <a:cubicBezTo>
                  <a:pt x="1612016" y="307395"/>
                  <a:pt x="1611087" y="307581"/>
                  <a:pt x="1610344" y="307581"/>
                </a:cubicBezTo>
                <a:cubicBezTo>
                  <a:pt x="1611087" y="309067"/>
                  <a:pt x="1611459" y="311296"/>
                  <a:pt x="1611459" y="314268"/>
                </a:cubicBezTo>
                <a:cubicBezTo>
                  <a:pt x="1612202" y="315011"/>
                  <a:pt x="1613688" y="315382"/>
                  <a:pt x="1615916" y="315382"/>
                </a:cubicBezTo>
                <a:cubicBezTo>
                  <a:pt x="1615916" y="314639"/>
                  <a:pt x="1616102" y="313339"/>
                  <a:pt x="1616474" y="311481"/>
                </a:cubicBezTo>
                <a:cubicBezTo>
                  <a:pt x="1616845" y="309624"/>
                  <a:pt x="1616659" y="308324"/>
                  <a:pt x="1615916" y="307581"/>
                </a:cubicBezTo>
                <a:cubicBezTo>
                  <a:pt x="1615174" y="306838"/>
                  <a:pt x="1614245" y="306652"/>
                  <a:pt x="1613130" y="307024"/>
                </a:cubicBezTo>
                <a:close/>
                <a:moveTo>
                  <a:pt x="3563931" y="304238"/>
                </a:moveTo>
                <a:cubicBezTo>
                  <a:pt x="3561702" y="303495"/>
                  <a:pt x="3559102" y="304609"/>
                  <a:pt x="3556130" y="307581"/>
                </a:cubicBezTo>
                <a:cubicBezTo>
                  <a:pt x="3557616" y="308324"/>
                  <a:pt x="3559102" y="310181"/>
                  <a:pt x="3560588" y="313153"/>
                </a:cubicBezTo>
                <a:cubicBezTo>
                  <a:pt x="3561331" y="311667"/>
                  <a:pt x="3562260" y="310367"/>
                  <a:pt x="3563374" y="309253"/>
                </a:cubicBezTo>
                <a:cubicBezTo>
                  <a:pt x="3564488" y="308138"/>
                  <a:pt x="3565417" y="306838"/>
                  <a:pt x="3566160" y="305352"/>
                </a:cubicBezTo>
                <a:close/>
                <a:moveTo>
                  <a:pt x="1633747" y="299780"/>
                </a:moveTo>
                <a:lnTo>
                  <a:pt x="1627061" y="305352"/>
                </a:lnTo>
                <a:cubicBezTo>
                  <a:pt x="1628547" y="307581"/>
                  <a:pt x="1628361" y="309438"/>
                  <a:pt x="1626503" y="310924"/>
                </a:cubicBezTo>
                <a:cubicBezTo>
                  <a:pt x="1624646" y="312410"/>
                  <a:pt x="1623717" y="313153"/>
                  <a:pt x="1623717" y="313153"/>
                </a:cubicBezTo>
                <a:cubicBezTo>
                  <a:pt x="1625203" y="313153"/>
                  <a:pt x="1627990" y="313710"/>
                  <a:pt x="1632076" y="314825"/>
                </a:cubicBezTo>
                <a:cubicBezTo>
                  <a:pt x="1636162" y="315939"/>
                  <a:pt x="1640434" y="315753"/>
                  <a:pt x="1644891" y="314268"/>
                </a:cubicBezTo>
                <a:cubicBezTo>
                  <a:pt x="1643405" y="312782"/>
                  <a:pt x="1642663" y="310181"/>
                  <a:pt x="1642663" y="306467"/>
                </a:cubicBezTo>
                <a:cubicBezTo>
                  <a:pt x="1644149" y="307210"/>
                  <a:pt x="1644891" y="308324"/>
                  <a:pt x="1644891" y="309810"/>
                </a:cubicBezTo>
                <a:lnTo>
                  <a:pt x="1652692" y="305352"/>
                </a:lnTo>
                <a:cubicBezTo>
                  <a:pt x="1652692" y="303123"/>
                  <a:pt x="1652321" y="301637"/>
                  <a:pt x="1651578" y="300894"/>
                </a:cubicBezTo>
                <a:cubicBezTo>
                  <a:pt x="1650835" y="300151"/>
                  <a:pt x="1648978" y="299780"/>
                  <a:pt x="1646006" y="299780"/>
                </a:cubicBezTo>
                <a:close/>
                <a:moveTo>
                  <a:pt x="1673867" y="295322"/>
                </a:moveTo>
                <a:cubicBezTo>
                  <a:pt x="1671638" y="295322"/>
                  <a:pt x="1668294" y="296065"/>
                  <a:pt x="1663837" y="297551"/>
                </a:cubicBezTo>
                <a:cubicBezTo>
                  <a:pt x="1662351" y="298294"/>
                  <a:pt x="1661422" y="299409"/>
                  <a:pt x="1661051" y="300894"/>
                </a:cubicBezTo>
                <a:cubicBezTo>
                  <a:pt x="1660679" y="302380"/>
                  <a:pt x="1660865" y="303495"/>
                  <a:pt x="1661608" y="304238"/>
                </a:cubicBezTo>
                <a:cubicBezTo>
                  <a:pt x="1669037" y="307210"/>
                  <a:pt x="1673495" y="309438"/>
                  <a:pt x="1674981" y="310924"/>
                </a:cubicBezTo>
                <a:lnTo>
                  <a:pt x="1678324" y="299780"/>
                </a:lnTo>
                <a:lnTo>
                  <a:pt x="1680553" y="298666"/>
                </a:lnTo>
                <a:cubicBezTo>
                  <a:pt x="1682782" y="298666"/>
                  <a:pt x="1684268" y="297923"/>
                  <a:pt x="1685011" y="296437"/>
                </a:cubicBezTo>
                <a:cubicBezTo>
                  <a:pt x="1682782" y="295694"/>
                  <a:pt x="1679810" y="295322"/>
                  <a:pt x="1676095" y="295322"/>
                </a:cubicBezTo>
                <a:close/>
                <a:moveTo>
                  <a:pt x="599561" y="277492"/>
                </a:moveTo>
                <a:cubicBezTo>
                  <a:pt x="595846" y="276749"/>
                  <a:pt x="593431" y="277120"/>
                  <a:pt x="592317" y="278606"/>
                </a:cubicBezTo>
                <a:cubicBezTo>
                  <a:pt x="591203" y="280092"/>
                  <a:pt x="591388" y="281949"/>
                  <a:pt x="592874" y="284178"/>
                </a:cubicBezTo>
                <a:cubicBezTo>
                  <a:pt x="595103" y="282692"/>
                  <a:pt x="597332" y="280463"/>
                  <a:pt x="599561" y="277492"/>
                </a:cubicBezTo>
                <a:close/>
                <a:moveTo>
                  <a:pt x="3633026" y="229571"/>
                </a:moveTo>
                <a:lnTo>
                  <a:pt x="3635254" y="229571"/>
                </a:lnTo>
                <a:cubicBezTo>
                  <a:pt x="3630797" y="234029"/>
                  <a:pt x="3627082" y="237001"/>
                  <a:pt x="3624110" y="238487"/>
                </a:cubicBezTo>
                <a:lnTo>
                  <a:pt x="3620767" y="238487"/>
                </a:lnTo>
                <a:lnTo>
                  <a:pt x="3626339" y="231800"/>
                </a:lnTo>
                <a:cubicBezTo>
                  <a:pt x="3627082" y="231057"/>
                  <a:pt x="3628196" y="230686"/>
                  <a:pt x="3629682" y="230686"/>
                </a:cubicBezTo>
                <a:cubicBezTo>
                  <a:pt x="3631168" y="230686"/>
                  <a:pt x="3632282" y="230314"/>
                  <a:pt x="3633026" y="229571"/>
                </a:cubicBezTo>
                <a:close/>
                <a:moveTo>
                  <a:pt x="624078" y="227342"/>
                </a:moveTo>
                <a:cubicBezTo>
                  <a:pt x="624078" y="227342"/>
                  <a:pt x="622221" y="229200"/>
                  <a:pt x="618506" y="232915"/>
                </a:cubicBezTo>
                <a:cubicBezTo>
                  <a:pt x="619992" y="233657"/>
                  <a:pt x="622592" y="234029"/>
                  <a:pt x="626307" y="234029"/>
                </a:cubicBezTo>
                <a:cubicBezTo>
                  <a:pt x="624078" y="236258"/>
                  <a:pt x="622035" y="237929"/>
                  <a:pt x="620178" y="239044"/>
                </a:cubicBezTo>
                <a:cubicBezTo>
                  <a:pt x="618320" y="240158"/>
                  <a:pt x="616649" y="241458"/>
                  <a:pt x="615163" y="242944"/>
                </a:cubicBezTo>
                <a:cubicBezTo>
                  <a:pt x="613677" y="242944"/>
                  <a:pt x="612934" y="243687"/>
                  <a:pt x="612934" y="245173"/>
                </a:cubicBezTo>
                <a:cubicBezTo>
                  <a:pt x="612191" y="246659"/>
                  <a:pt x="610705" y="250745"/>
                  <a:pt x="608476" y="257432"/>
                </a:cubicBezTo>
                <a:lnTo>
                  <a:pt x="602904" y="261890"/>
                </a:lnTo>
                <a:lnTo>
                  <a:pt x="600675" y="259661"/>
                </a:lnTo>
                <a:cubicBezTo>
                  <a:pt x="600675" y="264861"/>
                  <a:pt x="600304" y="268576"/>
                  <a:pt x="599561" y="270805"/>
                </a:cubicBezTo>
                <a:cubicBezTo>
                  <a:pt x="602533" y="270062"/>
                  <a:pt x="608105" y="264490"/>
                  <a:pt x="616277" y="254089"/>
                </a:cubicBezTo>
                <a:cubicBezTo>
                  <a:pt x="624449" y="243687"/>
                  <a:pt x="628536" y="237001"/>
                  <a:pt x="628536" y="234029"/>
                </a:cubicBezTo>
                <a:cubicBezTo>
                  <a:pt x="633736" y="231800"/>
                  <a:pt x="635965" y="229571"/>
                  <a:pt x="635222" y="227342"/>
                </a:cubicBezTo>
                <a:cubicBezTo>
                  <a:pt x="630022" y="229571"/>
                  <a:pt x="626307" y="229571"/>
                  <a:pt x="624078" y="227342"/>
                </a:cubicBezTo>
                <a:close/>
                <a:moveTo>
                  <a:pt x="3975154" y="219541"/>
                </a:moveTo>
                <a:lnTo>
                  <a:pt x="3950637" y="225114"/>
                </a:lnTo>
                <a:cubicBezTo>
                  <a:pt x="3897144" y="237001"/>
                  <a:pt x="3858511" y="247773"/>
                  <a:pt x="3834736" y="257432"/>
                </a:cubicBezTo>
                <a:lnTo>
                  <a:pt x="3833622" y="258546"/>
                </a:lnTo>
                <a:lnTo>
                  <a:pt x="3838080" y="257432"/>
                </a:lnTo>
                <a:cubicBezTo>
                  <a:pt x="3845509" y="254460"/>
                  <a:pt x="3850338" y="252974"/>
                  <a:pt x="3852567" y="252974"/>
                </a:cubicBezTo>
                <a:lnTo>
                  <a:pt x="3854796" y="254089"/>
                </a:lnTo>
                <a:lnTo>
                  <a:pt x="3869284" y="249631"/>
                </a:lnTo>
                <a:cubicBezTo>
                  <a:pt x="3872256" y="248888"/>
                  <a:pt x="3875970" y="248516"/>
                  <a:pt x="3880428" y="248516"/>
                </a:cubicBezTo>
                <a:cubicBezTo>
                  <a:pt x="3881171" y="247773"/>
                  <a:pt x="3882285" y="247402"/>
                  <a:pt x="3883771" y="247402"/>
                </a:cubicBezTo>
                <a:lnTo>
                  <a:pt x="3887115" y="245173"/>
                </a:lnTo>
                <a:cubicBezTo>
                  <a:pt x="3888600" y="245173"/>
                  <a:pt x="3891201" y="244616"/>
                  <a:pt x="3894916" y="243502"/>
                </a:cubicBezTo>
                <a:cubicBezTo>
                  <a:pt x="3898630" y="242387"/>
                  <a:pt x="3902345" y="241830"/>
                  <a:pt x="3906060" y="241830"/>
                </a:cubicBezTo>
                <a:cubicBezTo>
                  <a:pt x="3906060" y="240344"/>
                  <a:pt x="3906803" y="239601"/>
                  <a:pt x="3908289" y="239601"/>
                </a:cubicBezTo>
                <a:cubicBezTo>
                  <a:pt x="3910517" y="239601"/>
                  <a:pt x="3912375" y="239973"/>
                  <a:pt x="3913861" y="240715"/>
                </a:cubicBezTo>
                <a:cubicBezTo>
                  <a:pt x="3914604" y="239973"/>
                  <a:pt x="3915532" y="239601"/>
                  <a:pt x="3916647" y="239601"/>
                </a:cubicBezTo>
                <a:cubicBezTo>
                  <a:pt x="3917761" y="239601"/>
                  <a:pt x="3918690" y="239601"/>
                  <a:pt x="3919433" y="239601"/>
                </a:cubicBezTo>
                <a:cubicBezTo>
                  <a:pt x="3926119" y="237372"/>
                  <a:pt x="3930577" y="235515"/>
                  <a:pt x="3932806" y="234029"/>
                </a:cubicBezTo>
                <a:cubicBezTo>
                  <a:pt x="3938007" y="234029"/>
                  <a:pt x="3941350" y="233657"/>
                  <a:pt x="3942836" y="232915"/>
                </a:cubicBezTo>
                <a:cubicBezTo>
                  <a:pt x="3948779" y="232915"/>
                  <a:pt x="3956209" y="231057"/>
                  <a:pt x="3965124" y="227342"/>
                </a:cubicBezTo>
                <a:lnTo>
                  <a:pt x="3968467" y="227342"/>
                </a:lnTo>
                <a:cubicBezTo>
                  <a:pt x="3972182" y="227342"/>
                  <a:pt x="3974226" y="226971"/>
                  <a:pt x="3974597" y="226228"/>
                </a:cubicBezTo>
                <a:cubicBezTo>
                  <a:pt x="3974968" y="225485"/>
                  <a:pt x="3975154" y="223256"/>
                  <a:pt x="3975154" y="219541"/>
                </a:cubicBezTo>
                <a:close/>
                <a:moveTo>
                  <a:pt x="629650" y="218427"/>
                </a:moveTo>
                <a:cubicBezTo>
                  <a:pt x="627421" y="221399"/>
                  <a:pt x="626307" y="223999"/>
                  <a:pt x="626307" y="226228"/>
                </a:cubicBezTo>
                <a:cubicBezTo>
                  <a:pt x="631508" y="224742"/>
                  <a:pt x="634479" y="223628"/>
                  <a:pt x="635222" y="222885"/>
                </a:cubicBezTo>
                <a:lnTo>
                  <a:pt x="636337" y="226228"/>
                </a:lnTo>
                <a:cubicBezTo>
                  <a:pt x="636337" y="226228"/>
                  <a:pt x="636523" y="226228"/>
                  <a:pt x="636894" y="226228"/>
                </a:cubicBezTo>
                <a:cubicBezTo>
                  <a:pt x="637265" y="226228"/>
                  <a:pt x="637451" y="226228"/>
                  <a:pt x="637451" y="226228"/>
                </a:cubicBezTo>
                <a:cubicBezTo>
                  <a:pt x="638937" y="224742"/>
                  <a:pt x="639680" y="223628"/>
                  <a:pt x="639680" y="222885"/>
                </a:cubicBezTo>
                <a:cubicBezTo>
                  <a:pt x="639680" y="221399"/>
                  <a:pt x="637080" y="219913"/>
                  <a:pt x="631879" y="218427"/>
                </a:cubicBezTo>
                <a:close/>
                <a:moveTo>
                  <a:pt x="3651971" y="213969"/>
                </a:moveTo>
                <a:cubicBezTo>
                  <a:pt x="3651228" y="216941"/>
                  <a:pt x="3649371" y="219356"/>
                  <a:pt x="3646399" y="221213"/>
                </a:cubicBezTo>
                <a:cubicBezTo>
                  <a:pt x="3643427" y="223070"/>
                  <a:pt x="3640827" y="225114"/>
                  <a:pt x="3638598" y="227342"/>
                </a:cubicBezTo>
                <a:cubicBezTo>
                  <a:pt x="3637112" y="224371"/>
                  <a:pt x="3637483" y="222328"/>
                  <a:pt x="3639712" y="221213"/>
                </a:cubicBezTo>
                <a:cubicBezTo>
                  <a:pt x="3641941" y="220099"/>
                  <a:pt x="3643427" y="219170"/>
                  <a:pt x="3644170" y="218427"/>
                </a:cubicBezTo>
                <a:cubicBezTo>
                  <a:pt x="3644913" y="217684"/>
                  <a:pt x="3645841" y="216941"/>
                  <a:pt x="3646956" y="216198"/>
                </a:cubicBezTo>
                <a:cubicBezTo>
                  <a:pt x="3648070" y="215455"/>
                  <a:pt x="3649742" y="214712"/>
                  <a:pt x="3651971" y="213969"/>
                </a:cubicBezTo>
                <a:close/>
                <a:moveTo>
                  <a:pt x="3675374" y="190566"/>
                </a:moveTo>
                <a:cubicBezTo>
                  <a:pt x="3675374" y="195767"/>
                  <a:pt x="3673516" y="198739"/>
                  <a:pt x="3669802" y="199482"/>
                </a:cubicBezTo>
                <a:cubicBezTo>
                  <a:pt x="3669059" y="200225"/>
                  <a:pt x="3667573" y="201525"/>
                  <a:pt x="3665344" y="203382"/>
                </a:cubicBezTo>
                <a:cubicBezTo>
                  <a:pt x="3663115" y="205240"/>
                  <a:pt x="3660143" y="204682"/>
                  <a:pt x="3656428" y="201711"/>
                </a:cubicBezTo>
                <a:cubicBezTo>
                  <a:pt x="3663858" y="198739"/>
                  <a:pt x="3670173" y="195024"/>
                  <a:pt x="3675374" y="190566"/>
                </a:cubicBezTo>
                <a:close/>
                <a:moveTo>
                  <a:pt x="1709528" y="154905"/>
                </a:moveTo>
                <a:cubicBezTo>
                  <a:pt x="1713986" y="154905"/>
                  <a:pt x="1718444" y="156019"/>
                  <a:pt x="1722901" y="158248"/>
                </a:cubicBezTo>
                <a:cubicBezTo>
                  <a:pt x="1728102" y="159734"/>
                  <a:pt x="1737760" y="163449"/>
                  <a:pt x="1751876" y="169392"/>
                </a:cubicBezTo>
                <a:cubicBezTo>
                  <a:pt x="1754105" y="169392"/>
                  <a:pt x="1756334" y="170135"/>
                  <a:pt x="1758563" y="171621"/>
                </a:cubicBezTo>
                <a:cubicBezTo>
                  <a:pt x="1760792" y="173107"/>
                  <a:pt x="1762649" y="174221"/>
                  <a:pt x="1764135" y="174964"/>
                </a:cubicBezTo>
                <a:cubicBezTo>
                  <a:pt x="1769336" y="177193"/>
                  <a:pt x="1773979" y="178865"/>
                  <a:pt x="1778065" y="179979"/>
                </a:cubicBezTo>
                <a:cubicBezTo>
                  <a:pt x="1782152" y="181094"/>
                  <a:pt x="1785309" y="182022"/>
                  <a:pt x="1787538" y="182765"/>
                </a:cubicBezTo>
                <a:cubicBezTo>
                  <a:pt x="1799425" y="189452"/>
                  <a:pt x="1806483" y="195395"/>
                  <a:pt x="1808712" y="200596"/>
                </a:cubicBezTo>
                <a:lnTo>
                  <a:pt x="1809826" y="209512"/>
                </a:lnTo>
                <a:cubicBezTo>
                  <a:pt x="1809826" y="215455"/>
                  <a:pt x="1812055" y="219170"/>
                  <a:pt x="1816513" y="220656"/>
                </a:cubicBezTo>
                <a:cubicBezTo>
                  <a:pt x="1817999" y="221399"/>
                  <a:pt x="1820228" y="222328"/>
                  <a:pt x="1823199" y="223442"/>
                </a:cubicBezTo>
                <a:cubicBezTo>
                  <a:pt x="1826171" y="224556"/>
                  <a:pt x="1829143" y="225857"/>
                  <a:pt x="1832115" y="227342"/>
                </a:cubicBezTo>
                <a:cubicBezTo>
                  <a:pt x="1838058" y="231800"/>
                  <a:pt x="1842145" y="236258"/>
                  <a:pt x="1844373" y="240715"/>
                </a:cubicBezTo>
                <a:cubicBezTo>
                  <a:pt x="1846603" y="245916"/>
                  <a:pt x="1850317" y="251303"/>
                  <a:pt x="1855518" y="256875"/>
                </a:cubicBezTo>
                <a:cubicBezTo>
                  <a:pt x="1860719" y="262447"/>
                  <a:pt x="1864433" y="266719"/>
                  <a:pt x="1866662" y="269691"/>
                </a:cubicBezTo>
                <a:cubicBezTo>
                  <a:pt x="1868148" y="271176"/>
                  <a:pt x="1870005" y="274148"/>
                  <a:pt x="1872234" y="278606"/>
                </a:cubicBezTo>
                <a:lnTo>
                  <a:pt x="1873349" y="287521"/>
                </a:lnTo>
                <a:cubicBezTo>
                  <a:pt x="1874092" y="289750"/>
                  <a:pt x="1874463" y="293836"/>
                  <a:pt x="1874463" y="299780"/>
                </a:cubicBezTo>
                <a:cubicBezTo>
                  <a:pt x="1874463" y="300523"/>
                  <a:pt x="1873349" y="301637"/>
                  <a:pt x="1871120" y="303123"/>
                </a:cubicBezTo>
                <a:cubicBezTo>
                  <a:pt x="1869634" y="303866"/>
                  <a:pt x="1867405" y="304238"/>
                  <a:pt x="1864433" y="304238"/>
                </a:cubicBezTo>
                <a:cubicBezTo>
                  <a:pt x="1859975" y="304238"/>
                  <a:pt x="1855518" y="303495"/>
                  <a:pt x="1851060" y="302009"/>
                </a:cubicBezTo>
                <a:lnTo>
                  <a:pt x="1845488" y="299780"/>
                </a:lnTo>
                <a:cubicBezTo>
                  <a:pt x="1842516" y="298294"/>
                  <a:pt x="1839916" y="297551"/>
                  <a:pt x="1837687" y="297551"/>
                </a:cubicBezTo>
                <a:cubicBezTo>
                  <a:pt x="1836201" y="297551"/>
                  <a:pt x="1833229" y="298294"/>
                  <a:pt x="1828772" y="299780"/>
                </a:cubicBezTo>
                <a:lnTo>
                  <a:pt x="1809826" y="302009"/>
                </a:lnTo>
                <a:cubicBezTo>
                  <a:pt x="1808341" y="302009"/>
                  <a:pt x="1800911" y="300894"/>
                  <a:pt x="1787538" y="298666"/>
                </a:cubicBezTo>
                <a:cubicBezTo>
                  <a:pt x="1784566" y="299409"/>
                  <a:pt x="1781594" y="299594"/>
                  <a:pt x="1778623" y="299223"/>
                </a:cubicBezTo>
                <a:cubicBezTo>
                  <a:pt x="1775650" y="298851"/>
                  <a:pt x="1772307" y="299037"/>
                  <a:pt x="1768593" y="299780"/>
                </a:cubicBezTo>
                <a:cubicBezTo>
                  <a:pt x="1766364" y="301266"/>
                  <a:pt x="1763392" y="301823"/>
                  <a:pt x="1759677" y="301452"/>
                </a:cubicBezTo>
                <a:cubicBezTo>
                  <a:pt x="1755963" y="301080"/>
                  <a:pt x="1752619" y="300894"/>
                  <a:pt x="1749648" y="300894"/>
                </a:cubicBezTo>
                <a:cubicBezTo>
                  <a:pt x="1745933" y="300894"/>
                  <a:pt x="1741103" y="301637"/>
                  <a:pt x="1735160" y="303123"/>
                </a:cubicBezTo>
                <a:cubicBezTo>
                  <a:pt x="1733674" y="303123"/>
                  <a:pt x="1732931" y="304238"/>
                  <a:pt x="1732931" y="306467"/>
                </a:cubicBezTo>
                <a:cubicBezTo>
                  <a:pt x="1730702" y="307952"/>
                  <a:pt x="1728288" y="308695"/>
                  <a:pt x="1725687" y="308695"/>
                </a:cubicBezTo>
                <a:cubicBezTo>
                  <a:pt x="1723087" y="308695"/>
                  <a:pt x="1721415" y="308324"/>
                  <a:pt x="1720672" y="307581"/>
                </a:cubicBezTo>
                <a:cubicBezTo>
                  <a:pt x="1719186" y="305352"/>
                  <a:pt x="1717886" y="304795"/>
                  <a:pt x="1716772" y="305909"/>
                </a:cubicBezTo>
                <a:cubicBezTo>
                  <a:pt x="1715658" y="307024"/>
                  <a:pt x="1714729" y="307581"/>
                  <a:pt x="1713986" y="307581"/>
                </a:cubicBezTo>
                <a:lnTo>
                  <a:pt x="1710643" y="299780"/>
                </a:lnTo>
                <a:lnTo>
                  <a:pt x="1706185" y="300894"/>
                </a:lnTo>
                <a:lnTo>
                  <a:pt x="1706185" y="299780"/>
                </a:lnTo>
                <a:cubicBezTo>
                  <a:pt x="1708414" y="298294"/>
                  <a:pt x="1709528" y="297180"/>
                  <a:pt x="1709528" y="296437"/>
                </a:cubicBezTo>
                <a:cubicBezTo>
                  <a:pt x="1709528" y="292722"/>
                  <a:pt x="1708414" y="290865"/>
                  <a:pt x="1706185" y="290865"/>
                </a:cubicBezTo>
                <a:cubicBezTo>
                  <a:pt x="1704699" y="290865"/>
                  <a:pt x="1703213" y="290122"/>
                  <a:pt x="1701727" y="288636"/>
                </a:cubicBezTo>
                <a:lnTo>
                  <a:pt x="1696155" y="293093"/>
                </a:lnTo>
                <a:cubicBezTo>
                  <a:pt x="1696898" y="293836"/>
                  <a:pt x="1698012" y="294765"/>
                  <a:pt x="1699498" y="295880"/>
                </a:cubicBezTo>
                <a:cubicBezTo>
                  <a:pt x="1700984" y="296994"/>
                  <a:pt x="1701356" y="298666"/>
                  <a:pt x="1700613" y="300894"/>
                </a:cubicBezTo>
                <a:cubicBezTo>
                  <a:pt x="1700613" y="301637"/>
                  <a:pt x="1701356" y="302009"/>
                  <a:pt x="1702842" y="302009"/>
                </a:cubicBezTo>
                <a:cubicBezTo>
                  <a:pt x="1704327" y="302009"/>
                  <a:pt x="1705442" y="301637"/>
                  <a:pt x="1706185" y="300894"/>
                </a:cubicBezTo>
                <a:lnTo>
                  <a:pt x="1708414" y="302009"/>
                </a:lnTo>
                <a:cubicBezTo>
                  <a:pt x="1709157" y="302009"/>
                  <a:pt x="1709157" y="303495"/>
                  <a:pt x="1708414" y="306467"/>
                </a:cubicBezTo>
                <a:cubicBezTo>
                  <a:pt x="1708414" y="305724"/>
                  <a:pt x="1707671" y="305352"/>
                  <a:pt x="1706185" y="305352"/>
                </a:cubicBezTo>
                <a:cubicBezTo>
                  <a:pt x="1701727" y="305352"/>
                  <a:pt x="1698755" y="306838"/>
                  <a:pt x="1697269" y="309810"/>
                </a:cubicBezTo>
                <a:cubicBezTo>
                  <a:pt x="1696527" y="312039"/>
                  <a:pt x="1693555" y="313153"/>
                  <a:pt x="1688354" y="313153"/>
                </a:cubicBezTo>
                <a:cubicBezTo>
                  <a:pt x="1686868" y="313153"/>
                  <a:pt x="1685382" y="313339"/>
                  <a:pt x="1683896" y="313710"/>
                </a:cubicBezTo>
                <a:cubicBezTo>
                  <a:pt x="1682411" y="314082"/>
                  <a:pt x="1680553" y="313896"/>
                  <a:pt x="1678324" y="313153"/>
                </a:cubicBezTo>
                <a:cubicBezTo>
                  <a:pt x="1676838" y="313153"/>
                  <a:pt x="1675724" y="313525"/>
                  <a:pt x="1674981" y="314268"/>
                </a:cubicBezTo>
                <a:cubicBezTo>
                  <a:pt x="1671266" y="315753"/>
                  <a:pt x="1667923" y="315753"/>
                  <a:pt x="1664951" y="314268"/>
                </a:cubicBezTo>
                <a:cubicBezTo>
                  <a:pt x="1664208" y="315011"/>
                  <a:pt x="1663094" y="316496"/>
                  <a:pt x="1661608" y="318725"/>
                </a:cubicBezTo>
                <a:cubicBezTo>
                  <a:pt x="1660122" y="320954"/>
                  <a:pt x="1657893" y="321697"/>
                  <a:pt x="1654921" y="320954"/>
                </a:cubicBezTo>
                <a:cubicBezTo>
                  <a:pt x="1650464" y="319468"/>
                  <a:pt x="1646377" y="319468"/>
                  <a:pt x="1642663" y="320954"/>
                </a:cubicBezTo>
                <a:cubicBezTo>
                  <a:pt x="1641920" y="321697"/>
                  <a:pt x="1640248" y="321883"/>
                  <a:pt x="1637648" y="321511"/>
                </a:cubicBezTo>
                <a:cubicBezTo>
                  <a:pt x="1635047" y="321140"/>
                  <a:pt x="1633004" y="320954"/>
                  <a:pt x="1631518" y="320954"/>
                </a:cubicBezTo>
                <a:cubicBezTo>
                  <a:pt x="1630776" y="320954"/>
                  <a:pt x="1629661" y="321697"/>
                  <a:pt x="1628175" y="323183"/>
                </a:cubicBezTo>
                <a:cubicBezTo>
                  <a:pt x="1625946" y="325412"/>
                  <a:pt x="1622231" y="326526"/>
                  <a:pt x="1617031" y="326526"/>
                </a:cubicBezTo>
                <a:lnTo>
                  <a:pt x="1601429" y="325412"/>
                </a:lnTo>
                <a:lnTo>
                  <a:pt x="1593628" y="325412"/>
                </a:lnTo>
                <a:cubicBezTo>
                  <a:pt x="1587684" y="325412"/>
                  <a:pt x="1583226" y="324297"/>
                  <a:pt x="1580255" y="322069"/>
                </a:cubicBezTo>
                <a:lnTo>
                  <a:pt x="1579140" y="322069"/>
                </a:lnTo>
                <a:cubicBezTo>
                  <a:pt x="1578398" y="322811"/>
                  <a:pt x="1576911" y="323183"/>
                  <a:pt x="1574683" y="323183"/>
                </a:cubicBezTo>
                <a:cubicBezTo>
                  <a:pt x="1571711" y="323183"/>
                  <a:pt x="1568182" y="322440"/>
                  <a:pt x="1564096" y="320954"/>
                </a:cubicBezTo>
                <a:cubicBezTo>
                  <a:pt x="1560010" y="319468"/>
                  <a:pt x="1556109" y="319097"/>
                  <a:pt x="1552394" y="319840"/>
                </a:cubicBezTo>
                <a:lnTo>
                  <a:pt x="1549051" y="319840"/>
                </a:lnTo>
                <a:lnTo>
                  <a:pt x="1536792" y="318725"/>
                </a:lnTo>
                <a:cubicBezTo>
                  <a:pt x="1529363" y="315753"/>
                  <a:pt x="1523048" y="314268"/>
                  <a:pt x="1517847" y="314268"/>
                </a:cubicBezTo>
                <a:cubicBezTo>
                  <a:pt x="1516361" y="315011"/>
                  <a:pt x="1514504" y="315939"/>
                  <a:pt x="1512275" y="317054"/>
                </a:cubicBezTo>
                <a:cubicBezTo>
                  <a:pt x="1510046" y="318168"/>
                  <a:pt x="1507817" y="319840"/>
                  <a:pt x="1505588" y="322069"/>
                </a:cubicBezTo>
                <a:cubicBezTo>
                  <a:pt x="1495930" y="329498"/>
                  <a:pt x="1487572" y="337485"/>
                  <a:pt x="1480514" y="346029"/>
                </a:cubicBezTo>
                <a:cubicBezTo>
                  <a:pt x="1473456" y="354573"/>
                  <a:pt x="1469184" y="359588"/>
                  <a:pt x="1467698" y="361073"/>
                </a:cubicBezTo>
                <a:cubicBezTo>
                  <a:pt x="1462497" y="369989"/>
                  <a:pt x="1456182" y="378533"/>
                  <a:pt x="1448753" y="386705"/>
                </a:cubicBezTo>
                <a:lnTo>
                  <a:pt x="1447638" y="388934"/>
                </a:lnTo>
                <a:cubicBezTo>
                  <a:pt x="1447638" y="388934"/>
                  <a:pt x="1447452" y="388748"/>
                  <a:pt x="1447081" y="388377"/>
                </a:cubicBezTo>
                <a:cubicBezTo>
                  <a:pt x="1446710" y="388005"/>
                  <a:pt x="1446524" y="387820"/>
                  <a:pt x="1446524" y="387820"/>
                </a:cubicBezTo>
                <a:lnTo>
                  <a:pt x="1454325" y="375561"/>
                </a:lnTo>
                <a:cubicBezTo>
                  <a:pt x="1466955" y="360702"/>
                  <a:pt x="1480700" y="343614"/>
                  <a:pt x="1495558" y="324297"/>
                </a:cubicBezTo>
                <a:cubicBezTo>
                  <a:pt x="1495558" y="322811"/>
                  <a:pt x="1496302" y="322069"/>
                  <a:pt x="1497787" y="322069"/>
                </a:cubicBezTo>
                <a:cubicBezTo>
                  <a:pt x="1501502" y="319097"/>
                  <a:pt x="1502617" y="314268"/>
                  <a:pt x="1501131" y="307581"/>
                </a:cubicBezTo>
                <a:cubicBezTo>
                  <a:pt x="1500388" y="305352"/>
                  <a:pt x="1498159" y="304238"/>
                  <a:pt x="1494444" y="304238"/>
                </a:cubicBezTo>
                <a:cubicBezTo>
                  <a:pt x="1492215" y="303495"/>
                  <a:pt x="1489058" y="302195"/>
                  <a:pt x="1484971" y="300337"/>
                </a:cubicBezTo>
                <a:cubicBezTo>
                  <a:pt x="1480885" y="298480"/>
                  <a:pt x="1477728" y="297551"/>
                  <a:pt x="1475499" y="297551"/>
                </a:cubicBezTo>
                <a:cubicBezTo>
                  <a:pt x="1468069" y="296808"/>
                  <a:pt x="1461011" y="293093"/>
                  <a:pt x="1454325" y="286407"/>
                </a:cubicBezTo>
                <a:lnTo>
                  <a:pt x="1450981" y="283064"/>
                </a:lnTo>
                <a:cubicBezTo>
                  <a:pt x="1449496" y="279349"/>
                  <a:pt x="1447267" y="278234"/>
                  <a:pt x="1444295" y="279720"/>
                </a:cubicBezTo>
                <a:cubicBezTo>
                  <a:pt x="1444295" y="279720"/>
                  <a:pt x="1443552" y="278977"/>
                  <a:pt x="1442066" y="277492"/>
                </a:cubicBezTo>
                <a:cubicBezTo>
                  <a:pt x="1440580" y="275263"/>
                  <a:pt x="1435751" y="270062"/>
                  <a:pt x="1427579" y="261890"/>
                </a:cubicBezTo>
                <a:lnTo>
                  <a:pt x="1425350" y="260775"/>
                </a:lnTo>
                <a:cubicBezTo>
                  <a:pt x="1420892" y="254832"/>
                  <a:pt x="1417177" y="250745"/>
                  <a:pt x="1414206" y="248516"/>
                </a:cubicBezTo>
                <a:cubicBezTo>
                  <a:pt x="1411234" y="243316"/>
                  <a:pt x="1407519" y="239601"/>
                  <a:pt x="1403061" y="237372"/>
                </a:cubicBezTo>
                <a:cubicBezTo>
                  <a:pt x="1400089" y="235143"/>
                  <a:pt x="1400089" y="232915"/>
                  <a:pt x="1403061" y="230686"/>
                </a:cubicBezTo>
                <a:lnTo>
                  <a:pt x="1408633" y="226228"/>
                </a:lnTo>
                <a:cubicBezTo>
                  <a:pt x="1407148" y="225485"/>
                  <a:pt x="1405290" y="224371"/>
                  <a:pt x="1403061" y="222885"/>
                </a:cubicBezTo>
                <a:cubicBezTo>
                  <a:pt x="1400833" y="221399"/>
                  <a:pt x="1398603" y="221027"/>
                  <a:pt x="1396375" y="221770"/>
                </a:cubicBezTo>
                <a:lnTo>
                  <a:pt x="1395260" y="220656"/>
                </a:lnTo>
                <a:lnTo>
                  <a:pt x="1396375" y="218427"/>
                </a:lnTo>
                <a:cubicBezTo>
                  <a:pt x="1397118" y="217684"/>
                  <a:pt x="1398418" y="216755"/>
                  <a:pt x="1400275" y="215641"/>
                </a:cubicBezTo>
                <a:cubicBezTo>
                  <a:pt x="1402133" y="214527"/>
                  <a:pt x="1404547" y="214712"/>
                  <a:pt x="1407519" y="216198"/>
                </a:cubicBezTo>
                <a:lnTo>
                  <a:pt x="1413091" y="215084"/>
                </a:lnTo>
                <a:cubicBezTo>
                  <a:pt x="1415320" y="215084"/>
                  <a:pt x="1416434" y="215455"/>
                  <a:pt x="1416434" y="216198"/>
                </a:cubicBezTo>
                <a:cubicBezTo>
                  <a:pt x="1416434" y="218427"/>
                  <a:pt x="1414948" y="221027"/>
                  <a:pt x="1411977" y="223999"/>
                </a:cubicBezTo>
                <a:cubicBezTo>
                  <a:pt x="1411234" y="225485"/>
                  <a:pt x="1411420" y="226785"/>
                  <a:pt x="1412534" y="227900"/>
                </a:cubicBezTo>
                <a:cubicBezTo>
                  <a:pt x="1413648" y="229014"/>
                  <a:pt x="1414948" y="229200"/>
                  <a:pt x="1416434" y="228457"/>
                </a:cubicBezTo>
                <a:cubicBezTo>
                  <a:pt x="1417920" y="227714"/>
                  <a:pt x="1420521" y="227342"/>
                  <a:pt x="1424235" y="227342"/>
                </a:cubicBezTo>
                <a:cubicBezTo>
                  <a:pt x="1426464" y="227342"/>
                  <a:pt x="1428693" y="227900"/>
                  <a:pt x="1430922" y="229014"/>
                </a:cubicBezTo>
                <a:cubicBezTo>
                  <a:pt x="1433151" y="230128"/>
                  <a:pt x="1434637" y="230686"/>
                  <a:pt x="1435380" y="230686"/>
                </a:cubicBezTo>
                <a:cubicBezTo>
                  <a:pt x="1439837" y="235143"/>
                  <a:pt x="1445038" y="237001"/>
                  <a:pt x="1450981" y="236258"/>
                </a:cubicBezTo>
                <a:cubicBezTo>
                  <a:pt x="1452467" y="236258"/>
                  <a:pt x="1453768" y="236629"/>
                  <a:pt x="1454882" y="237372"/>
                </a:cubicBezTo>
                <a:cubicBezTo>
                  <a:pt x="1455996" y="238115"/>
                  <a:pt x="1457297" y="238858"/>
                  <a:pt x="1458782" y="239601"/>
                </a:cubicBezTo>
                <a:lnTo>
                  <a:pt x="1467698" y="244059"/>
                </a:lnTo>
                <a:lnTo>
                  <a:pt x="1474384" y="245173"/>
                </a:lnTo>
                <a:cubicBezTo>
                  <a:pt x="1478842" y="244430"/>
                  <a:pt x="1482928" y="244430"/>
                  <a:pt x="1486643" y="245173"/>
                </a:cubicBezTo>
                <a:lnTo>
                  <a:pt x="1489986" y="244059"/>
                </a:lnTo>
                <a:lnTo>
                  <a:pt x="1506703" y="240715"/>
                </a:lnTo>
                <a:cubicBezTo>
                  <a:pt x="1513389" y="237744"/>
                  <a:pt x="1520262" y="235329"/>
                  <a:pt x="1527320" y="233472"/>
                </a:cubicBezTo>
                <a:cubicBezTo>
                  <a:pt x="1534378" y="231614"/>
                  <a:pt x="1540507" y="229943"/>
                  <a:pt x="1545708" y="228457"/>
                </a:cubicBezTo>
                <a:lnTo>
                  <a:pt x="1561309" y="222885"/>
                </a:lnTo>
                <a:lnTo>
                  <a:pt x="1579140" y="216198"/>
                </a:lnTo>
                <a:cubicBezTo>
                  <a:pt x="1582855" y="216198"/>
                  <a:pt x="1585084" y="215827"/>
                  <a:pt x="1585827" y="215084"/>
                </a:cubicBezTo>
                <a:lnTo>
                  <a:pt x="1603658" y="198367"/>
                </a:lnTo>
                <a:cubicBezTo>
                  <a:pt x="1604401" y="195395"/>
                  <a:pt x="1608115" y="191681"/>
                  <a:pt x="1614802" y="187223"/>
                </a:cubicBezTo>
                <a:lnTo>
                  <a:pt x="1622603" y="181651"/>
                </a:lnTo>
                <a:lnTo>
                  <a:pt x="1628175" y="178308"/>
                </a:lnTo>
                <a:cubicBezTo>
                  <a:pt x="1628175" y="178308"/>
                  <a:pt x="1628361" y="178493"/>
                  <a:pt x="1628732" y="178865"/>
                </a:cubicBezTo>
                <a:cubicBezTo>
                  <a:pt x="1629104" y="179236"/>
                  <a:pt x="1629290" y="179422"/>
                  <a:pt x="1629290" y="179422"/>
                </a:cubicBezTo>
                <a:cubicBezTo>
                  <a:pt x="1628547" y="180165"/>
                  <a:pt x="1628175" y="182022"/>
                  <a:pt x="1628175" y="184994"/>
                </a:cubicBezTo>
                <a:cubicBezTo>
                  <a:pt x="1621489" y="189452"/>
                  <a:pt x="1617031" y="193538"/>
                  <a:pt x="1614802" y="197253"/>
                </a:cubicBezTo>
                <a:lnTo>
                  <a:pt x="1610344" y="201711"/>
                </a:lnTo>
                <a:cubicBezTo>
                  <a:pt x="1613316" y="203196"/>
                  <a:pt x="1615916" y="202825"/>
                  <a:pt x="1618145" y="200596"/>
                </a:cubicBezTo>
                <a:cubicBezTo>
                  <a:pt x="1621117" y="196138"/>
                  <a:pt x="1624089" y="193910"/>
                  <a:pt x="1627061" y="193910"/>
                </a:cubicBezTo>
                <a:lnTo>
                  <a:pt x="1628175" y="192795"/>
                </a:lnTo>
                <a:cubicBezTo>
                  <a:pt x="1634119" y="186109"/>
                  <a:pt x="1642105" y="180722"/>
                  <a:pt x="1652135" y="176636"/>
                </a:cubicBezTo>
                <a:cubicBezTo>
                  <a:pt x="1662165" y="172550"/>
                  <a:pt x="1669409" y="169392"/>
                  <a:pt x="1673867" y="167163"/>
                </a:cubicBezTo>
                <a:cubicBezTo>
                  <a:pt x="1679067" y="164192"/>
                  <a:pt x="1686868" y="161591"/>
                  <a:pt x="1697269" y="159362"/>
                </a:cubicBezTo>
                <a:cubicBezTo>
                  <a:pt x="1698755" y="159362"/>
                  <a:pt x="1699870" y="158991"/>
                  <a:pt x="1700613" y="158248"/>
                </a:cubicBezTo>
                <a:cubicBezTo>
                  <a:pt x="1704327" y="156019"/>
                  <a:pt x="1707299" y="154905"/>
                  <a:pt x="1709528" y="154905"/>
                </a:cubicBezTo>
                <a:close/>
                <a:moveTo>
                  <a:pt x="2781048" y="134288"/>
                </a:moveTo>
                <a:cubicBezTo>
                  <a:pt x="2782162" y="133916"/>
                  <a:pt x="2782719" y="134102"/>
                  <a:pt x="2782719" y="134845"/>
                </a:cubicBezTo>
                <a:cubicBezTo>
                  <a:pt x="2784205" y="135588"/>
                  <a:pt x="2785505" y="135774"/>
                  <a:pt x="2786620" y="135402"/>
                </a:cubicBezTo>
                <a:cubicBezTo>
                  <a:pt x="2787734" y="135031"/>
                  <a:pt x="2788663" y="134845"/>
                  <a:pt x="2789406" y="134845"/>
                </a:cubicBezTo>
                <a:cubicBezTo>
                  <a:pt x="2790149" y="134102"/>
                  <a:pt x="2792378" y="134474"/>
                  <a:pt x="2796092" y="135960"/>
                </a:cubicBezTo>
                <a:lnTo>
                  <a:pt x="2801665" y="135960"/>
                </a:lnTo>
                <a:cubicBezTo>
                  <a:pt x="2802408" y="136702"/>
                  <a:pt x="2802965" y="136888"/>
                  <a:pt x="2803336" y="136517"/>
                </a:cubicBezTo>
                <a:cubicBezTo>
                  <a:pt x="2803707" y="136145"/>
                  <a:pt x="2804265" y="135960"/>
                  <a:pt x="2805008" y="135960"/>
                </a:cubicBezTo>
                <a:cubicBezTo>
                  <a:pt x="2810208" y="137445"/>
                  <a:pt x="2813923" y="137445"/>
                  <a:pt x="2816152" y="135960"/>
                </a:cubicBezTo>
                <a:cubicBezTo>
                  <a:pt x="2816152" y="135960"/>
                  <a:pt x="2816524" y="135960"/>
                  <a:pt x="2817266" y="135960"/>
                </a:cubicBezTo>
                <a:cubicBezTo>
                  <a:pt x="2818009" y="135960"/>
                  <a:pt x="2818381" y="135960"/>
                  <a:pt x="2818381" y="135960"/>
                </a:cubicBezTo>
                <a:cubicBezTo>
                  <a:pt x="2822839" y="138188"/>
                  <a:pt x="2828225" y="140417"/>
                  <a:pt x="2834540" y="142646"/>
                </a:cubicBezTo>
                <a:cubicBezTo>
                  <a:pt x="2840855" y="144875"/>
                  <a:pt x="2845870" y="147475"/>
                  <a:pt x="2849585" y="150447"/>
                </a:cubicBezTo>
                <a:cubicBezTo>
                  <a:pt x="2865187" y="163820"/>
                  <a:pt x="2876331" y="174221"/>
                  <a:pt x="2883017" y="181651"/>
                </a:cubicBezTo>
                <a:cubicBezTo>
                  <a:pt x="2885246" y="185366"/>
                  <a:pt x="2889333" y="192795"/>
                  <a:pt x="2895276" y="203939"/>
                </a:cubicBezTo>
                <a:cubicBezTo>
                  <a:pt x="2898248" y="207654"/>
                  <a:pt x="2901963" y="213226"/>
                  <a:pt x="2906420" y="220656"/>
                </a:cubicBezTo>
                <a:cubicBezTo>
                  <a:pt x="2908649" y="229571"/>
                  <a:pt x="2910135" y="234772"/>
                  <a:pt x="2910878" y="236258"/>
                </a:cubicBezTo>
                <a:lnTo>
                  <a:pt x="2922022" y="261890"/>
                </a:lnTo>
                <a:cubicBezTo>
                  <a:pt x="2922766" y="262633"/>
                  <a:pt x="2923323" y="263933"/>
                  <a:pt x="2923694" y="265790"/>
                </a:cubicBezTo>
                <a:cubicBezTo>
                  <a:pt x="2924065" y="267647"/>
                  <a:pt x="2924623" y="268948"/>
                  <a:pt x="2925366" y="269691"/>
                </a:cubicBezTo>
                <a:cubicBezTo>
                  <a:pt x="2925366" y="270434"/>
                  <a:pt x="2925923" y="271362"/>
                  <a:pt x="2927037" y="272477"/>
                </a:cubicBezTo>
                <a:cubicBezTo>
                  <a:pt x="2928152" y="273591"/>
                  <a:pt x="2929452" y="274520"/>
                  <a:pt x="2930938" y="275263"/>
                </a:cubicBezTo>
                <a:cubicBezTo>
                  <a:pt x="2934652" y="275263"/>
                  <a:pt x="2936510" y="276749"/>
                  <a:pt x="2936510" y="279720"/>
                </a:cubicBezTo>
                <a:cubicBezTo>
                  <a:pt x="2936510" y="281949"/>
                  <a:pt x="2935024" y="284550"/>
                  <a:pt x="2932052" y="287521"/>
                </a:cubicBezTo>
                <a:lnTo>
                  <a:pt x="2928709" y="288636"/>
                </a:lnTo>
                <a:lnTo>
                  <a:pt x="2942082" y="302009"/>
                </a:lnTo>
                <a:cubicBezTo>
                  <a:pt x="2945054" y="304981"/>
                  <a:pt x="2946540" y="308695"/>
                  <a:pt x="2946540" y="313153"/>
                </a:cubicBezTo>
                <a:lnTo>
                  <a:pt x="2946540" y="316496"/>
                </a:lnTo>
                <a:cubicBezTo>
                  <a:pt x="2946540" y="320954"/>
                  <a:pt x="2948397" y="323554"/>
                  <a:pt x="2952112" y="324297"/>
                </a:cubicBezTo>
                <a:cubicBezTo>
                  <a:pt x="2958799" y="325783"/>
                  <a:pt x="2967342" y="330984"/>
                  <a:pt x="2977744" y="339899"/>
                </a:cubicBezTo>
                <a:cubicBezTo>
                  <a:pt x="2985173" y="344357"/>
                  <a:pt x="2991488" y="347329"/>
                  <a:pt x="2996689" y="348815"/>
                </a:cubicBezTo>
                <a:cubicBezTo>
                  <a:pt x="3013034" y="354758"/>
                  <a:pt x="3023064" y="364788"/>
                  <a:pt x="3026778" y="378904"/>
                </a:cubicBezTo>
                <a:cubicBezTo>
                  <a:pt x="3026778" y="379647"/>
                  <a:pt x="3026964" y="380947"/>
                  <a:pt x="3027336" y="382805"/>
                </a:cubicBezTo>
                <a:cubicBezTo>
                  <a:pt x="3027707" y="384662"/>
                  <a:pt x="3027521" y="385962"/>
                  <a:pt x="3026778" y="386705"/>
                </a:cubicBezTo>
                <a:cubicBezTo>
                  <a:pt x="3026778" y="390420"/>
                  <a:pt x="3028636" y="394135"/>
                  <a:pt x="3032350" y="397849"/>
                </a:cubicBezTo>
                <a:cubicBezTo>
                  <a:pt x="3047209" y="408251"/>
                  <a:pt x="3057982" y="417166"/>
                  <a:pt x="3064669" y="424596"/>
                </a:cubicBezTo>
                <a:cubicBezTo>
                  <a:pt x="3076556" y="438712"/>
                  <a:pt x="3083614" y="447256"/>
                  <a:pt x="3085843" y="450227"/>
                </a:cubicBezTo>
                <a:cubicBezTo>
                  <a:pt x="3087329" y="450970"/>
                  <a:pt x="3088815" y="453571"/>
                  <a:pt x="3090301" y="458028"/>
                </a:cubicBezTo>
                <a:cubicBezTo>
                  <a:pt x="3091044" y="464715"/>
                  <a:pt x="3094387" y="472516"/>
                  <a:pt x="3100330" y="481431"/>
                </a:cubicBezTo>
                <a:cubicBezTo>
                  <a:pt x="3101816" y="484403"/>
                  <a:pt x="3102373" y="486632"/>
                  <a:pt x="3102002" y="488118"/>
                </a:cubicBezTo>
                <a:cubicBezTo>
                  <a:pt x="3101631" y="489604"/>
                  <a:pt x="3100702" y="491461"/>
                  <a:pt x="3099216" y="493690"/>
                </a:cubicBezTo>
                <a:cubicBezTo>
                  <a:pt x="3096987" y="494433"/>
                  <a:pt x="3095130" y="496662"/>
                  <a:pt x="3093644" y="500377"/>
                </a:cubicBezTo>
                <a:cubicBezTo>
                  <a:pt x="3092901" y="502605"/>
                  <a:pt x="3091415" y="503720"/>
                  <a:pt x="3089186" y="503720"/>
                </a:cubicBezTo>
                <a:cubicBezTo>
                  <a:pt x="3088443" y="503720"/>
                  <a:pt x="3086772" y="503534"/>
                  <a:pt x="3084171" y="503163"/>
                </a:cubicBezTo>
                <a:cubicBezTo>
                  <a:pt x="3081571" y="502791"/>
                  <a:pt x="3078785" y="503720"/>
                  <a:pt x="3075813" y="505949"/>
                </a:cubicBezTo>
                <a:cubicBezTo>
                  <a:pt x="3070612" y="505949"/>
                  <a:pt x="3067269" y="505577"/>
                  <a:pt x="3065783" y="504834"/>
                </a:cubicBezTo>
                <a:cubicBezTo>
                  <a:pt x="3065040" y="504091"/>
                  <a:pt x="3060954" y="501119"/>
                  <a:pt x="3053524" y="495919"/>
                </a:cubicBezTo>
                <a:cubicBezTo>
                  <a:pt x="3052039" y="494433"/>
                  <a:pt x="3050739" y="493504"/>
                  <a:pt x="3049624" y="493133"/>
                </a:cubicBezTo>
                <a:cubicBezTo>
                  <a:pt x="3048510" y="492761"/>
                  <a:pt x="3046838" y="493690"/>
                  <a:pt x="3044609" y="495919"/>
                </a:cubicBezTo>
                <a:cubicBezTo>
                  <a:pt x="3041637" y="498891"/>
                  <a:pt x="3037551" y="498891"/>
                  <a:pt x="3032350" y="495919"/>
                </a:cubicBezTo>
                <a:cubicBezTo>
                  <a:pt x="3030122" y="493690"/>
                  <a:pt x="3028264" y="492204"/>
                  <a:pt x="3026778" y="491461"/>
                </a:cubicBezTo>
                <a:cubicBezTo>
                  <a:pt x="3023064" y="489975"/>
                  <a:pt x="3019720" y="489975"/>
                  <a:pt x="3016748" y="491461"/>
                </a:cubicBezTo>
                <a:cubicBezTo>
                  <a:pt x="3016006" y="492204"/>
                  <a:pt x="3014520" y="492576"/>
                  <a:pt x="3012291" y="492576"/>
                </a:cubicBezTo>
                <a:cubicBezTo>
                  <a:pt x="3010805" y="492576"/>
                  <a:pt x="3009319" y="492204"/>
                  <a:pt x="3007833" y="491461"/>
                </a:cubicBezTo>
                <a:cubicBezTo>
                  <a:pt x="3006347" y="490718"/>
                  <a:pt x="3004490" y="489975"/>
                  <a:pt x="3002261" y="489232"/>
                </a:cubicBezTo>
                <a:cubicBezTo>
                  <a:pt x="2997803" y="487746"/>
                  <a:pt x="2994460" y="487003"/>
                  <a:pt x="2992231" y="487003"/>
                </a:cubicBezTo>
                <a:lnTo>
                  <a:pt x="2975515" y="487003"/>
                </a:lnTo>
                <a:cubicBezTo>
                  <a:pt x="2969571" y="487003"/>
                  <a:pt x="2963999" y="485146"/>
                  <a:pt x="2958799" y="481431"/>
                </a:cubicBezTo>
                <a:cubicBezTo>
                  <a:pt x="2957313" y="484403"/>
                  <a:pt x="2954898" y="485703"/>
                  <a:pt x="2951555" y="485332"/>
                </a:cubicBezTo>
                <a:cubicBezTo>
                  <a:pt x="2948211" y="484960"/>
                  <a:pt x="2946168" y="484775"/>
                  <a:pt x="2945425" y="484775"/>
                </a:cubicBezTo>
                <a:lnTo>
                  <a:pt x="2943197" y="488118"/>
                </a:lnTo>
                <a:cubicBezTo>
                  <a:pt x="2942453" y="490347"/>
                  <a:pt x="2941339" y="491647"/>
                  <a:pt x="2939853" y="492018"/>
                </a:cubicBezTo>
                <a:cubicBezTo>
                  <a:pt x="2938368" y="492390"/>
                  <a:pt x="2936881" y="491833"/>
                  <a:pt x="2935396" y="490347"/>
                </a:cubicBezTo>
                <a:cubicBezTo>
                  <a:pt x="2933910" y="489604"/>
                  <a:pt x="2932609" y="488861"/>
                  <a:pt x="2931495" y="488118"/>
                </a:cubicBezTo>
                <a:cubicBezTo>
                  <a:pt x="2930381" y="487375"/>
                  <a:pt x="2928709" y="487003"/>
                  <a:pt x="2926480" y="487003"/>
                </a:cubicBezTo>
                <a:cubicBezTo>
                  <a:pt x="2927966" y="489975"/>
                  <a:pt x="2928338" y="492204"/>
                  <a:pt x="2927595" y="493690"/>
                </a:cubicBezTo>
                <a:cubicBezTo>
                  <a:pt x="2926109" y="495176"/>
                  <a:pt x="2924251" y="495919"/>
                  <a:pt x="2922022" y="495919"/>
                </a:cubicBezTo>
                <a:lnTo>
                  <a:pt x="2920908" y="495919"/>
                </a:lnTo>
                <a:cubicBezTo>
                  <a:pt x="2918679" y="498148"/>
                  <a:pt x="2915336" y="500191"/>
                  <a:pt x="2910878" y="502048"/>
                </a:cubicBezTo>
                <a:cubicBezTo>
                  <a:pt x="2906420" y="503906"/>
                  <a:pt x="2903820" y="506320"/>
                  <a:pt x="2903077" y="509292"/>
                </a:cubicBezTo>
                <a:cubicBezTo>
                  <a:pt x="2900848" y="517464"/>
                  <a:pt x="2896019" y="530095"/>
                  <a:pt x="2888590" y="547182"/>
                </a:cubicBezTo>
                <a:lnTo>
                  <a:pt x="2884132" y="557212"/>
                </a:lnTo>
                <a:lnTo>
                  <a:pt x="2875216" y="571700"/>
                </a:lnTo>
                <a:cubicBezTo>
                  <a:pt x="2875216" y="574672"/>
                  <a:pt x="2874102" y="577458"/>
                  <a:pt x="2871873" y="580058"/>
                </a:cubicBezTo>
                <a:cubicBezTo>
                  <a:pt x="2869644" y="582658"/>
                  <a:pt x="2868159" y="584701"/>
                  <a:pt x="2867415" y="586187"/>
                </a:cubicBezTo>
                <a:cubicBezTo>
                  <a:pt x="2867415" y="586930"/>
                  <a:pt x="2866672" y="588045"/>
                  <a:pt x="2865187" y="589531"/>
                </a:cubicBezTo>
                <a:cubicBezTo>
                  <a:pt x="2863701" y="590273"/>
                  <a:pt x="2862215" y="592131"/>
                  <a:pt x="2860729" y="595103"/>
                </a:cubicBezTo>
                <a:lnTo>
                  <a:pt x="2856271" y="598446"/>
                </a:lnTo>
                <a:cubicBezTo>
                  <a:pt x="2854785" y="601418"/>
                  <a:pt x="2854042" y="603275"/>
                  <a:pt x="2854042" y="604018"/>
                </a:cubicBezTo>
                <a:lnTo>
                  <a:pt x="2851813" y="607361"/>
                </a:lnTo>
                <a:cubicBezTo>
                  <a:pt x="2848842" y="610333"/>
                  <a:pt x="2846984" y="612562"/>
                  <a:pt x="2846241" y="614048"/>
                </a:cubicBezTo>
                <a:cubicBezTo>
                  <a:pt x="2845498" y="614791"/>
                  <a:pt x="2843641" y="618134"/>
                  <a:pt x="2840669" y="624078"/>
                </a:cubicBezTo>
                <a:cubicBezTo>
                  <a:pt x="2839926" y="625564"/>
                  <a:pt x="2838440" y="626864"/>
                  <a:pt x="2836212" y="627978"/>
                </a:cubicBezTo>
                <a:cubicBezTo>
                  <a:pt x="2833983" y="629093"/>
                  <a:pt x="2832125" y="630021"/>
                  <a:pt x="2830640" y="630764"/>
                </a:cubicBezTo>
                <a:cubicBezTo>
                  <a:pt x="2829897" y="631507"/>
                  <a:pt x="2828782" y="632436"/>
                  <a:pt x="2827296" y="633550"/>
                </a:cubicBezTo>
                <a:cubicBezTo>
                  <a:pt x="2825810" y="634665"/>
                  <a:pt x="2825439" y="635593"/>
                  <a:pt x="2826182" y="636336"/>
                </a:cubicBezTo>
                <a:lnTo>
                  <a:pt x="2826182" y="637451"/>
                </a:lnTo>
                <a:cubicBezTo>
                  <a:pt x="2822467" y="639680"/>
                  <a:pt x="2820610" y="643023"/>
                  <a:pt x="2820610" y="647481"/>
                </a:cubicBezTo>
                <a:cubicBezTo>
                  <a:pt x="2820610" y="648224"/>
                  <a:pt x="2820238" y="648781"/>
                  <a:pt x="2819495" y="649152"/>
                </a:cubicBezTo>
                <a:cubicBezTo>
                  <a:pt x="2818752" y="649524"/>
                  <a:pt x="2818381" y="649338"/>
                  <a:pt x="2818381" y="648595"/>
                </a:cubicBezTo>
                <a:cubicBezTo>
                  <a:pt x="2817638" y="648595"/>
                  <a:pt x="2816524" y="647852"/>
                  <a:pt x="2815038" y="646366"/>
                </a:cubicBezTo>
                <a:lnTo>
                  <a:pt x="2815038" y="639680"/>
                </a:lnTo>
                <a:cubicBezTo>
                  <a:pt x="2815781" y="636708"/>
                  <a:pt x="2814666" y="634479"/>
                  <a:pt x="2811694" y="632993"/>
                </a:cubicBezTo>
                <a:cubicBezTo>
                  <a:pt x="2809466" y="632993"/>
                  <a:pt x="2807608" y="633736"/>
                  <a:pt x="2806122" y="635222"/>
                </a:cubicBezTo>
                <a:lnTo>
                  <a:pt x="2802779" y="636336"/>
                </a:lnTo>
                <a:cubicBezTo>
                  <a:pt x="2796835" y="637822"/>
                  <a:pt x="2793121" y="639308"/>
                  <a:pt x="2791635" y="640794"/>
                </a:cubicBezTo>
                <a:lnTo>
                  <a:pt x="2768232" y="650824"/>
                </a:lnTo>
                <a:cubicBezTo>
                  <a:pt x="2763031" y="652310"/>
                  <a:pt x="2758945" y="654167"/>
                  <a:pt x="2755973" y="656396"/>
                </a:cubicBezTo>
                <a:cubicBezTo>
                  <a:pt x="2754487" y="657882"/>
                  <a:pt x="2753744" y="657882"/>
                  <a:pt x="2753744" y="656396"/>
                </a:cubicBezTo>
                <a:cubicBezTo>
                  <a:pt x="2750772" y="654910"/>
                  <a:pt x="2746686" y="655282"/>
                  <a:pt x="2741486" y="657510"/>
                </a:cubicBezTo>
                <a:lnTo>
                  <a:pt x="2738142" y="657510"/>
                </a:lnTo>
                <a:cubicBezTo>
                  <a:pt x="2733685" y="655282"/>
                  <a:pt x="2729227" y="655653"/>
                  <a:pt x="2724769" y="658625"/>
                </a:cubicBezTo>
                <a:cubicBezTo>
                  <a:pt x="2720311" y="659368"/>
                  <a:pt x="2717711" y="658625"/>
                  <a:pt x="2716968" y="656396"/>
                </a:cubicBezTo>
                <a:lnTo>
                  <a:pt x="2706938" y="657510"/>
                </a:lnTo>
                <a:cubicBezTo>
                  <a:pt x="2707681" y="654539"/>
                  <a:pt x="2708610" y="652867"/>
                  <a:pt x="2709724" y="652496"/>
                </a:cubicBezTo>
                <a:cubicBezTo>
                  <a:pt x="2710839" y="652124"/>
                  <a:pt x="2712510" y="652681"/>
                  <a:pt x="2714739" y="654167"/>
                </a:cubicBezTo>
                <a:cubicBezTo>
                  <a:pt x="2717711" y="650452"/>
                  <a:pt x="2719940" y="649338"/>
                  <a:pt x="2721426" y="650824"/>
                </a:cubicBezTo>
                <a:cubicBezTo>
                  <a:pt x="2722169" y="650824"/>
                  <a:pt x="2723283" y="650081"/>
                  <a:pt x="2724769" y="648595"/>
                </a:cubicBezTo>
                <a:lnTo>
                  <a:pt x="2723655" y="647481"/>
                </a:lnTo>
                <a:lnTo>
                  <a:pt x="2706938" y="649709"/>
                </a:lnTo>
                <a:cubicBezTo>
                  <a:pt x="2706195" y="650452"/>
                  <a:pt x="2705081" y="652681"/>
                  <a:pt x="2703595" y="656396"/>
                </a:cubicBezTo>
                <a:cubicBezTo>
                  <a:pt x="2702109" y="659368"/>
                  <a:pt x="2701366" y="661225"/>
                  <a:pt x="2701366" y="661968"/>
                </a:cubicBezTo>
                <a:lnTo>
                  <a:pt x="2695794" y="683142"/>
                </a:lnTo>
                <a:lnTo>
                  <a:pt x="2695794" y="684257"/>
                </a:lnTo>
                <a:cubicBezTo>
                  <a:pt x="2695794" y="691686"/>
                  <a:pt x="2692822" y="700602"/>
                  <a:pt x="2686879" y="711003"/>
                </a:cubicBezTo>
                <a:cubicBezTo>
                  <a:pt x="2686136" y="711746"/>
                  <a:pt x="2685764" y="713232"/>
                  <a:pt x="2685764" y="715461"/>
                </a:cubicBezTo>
                <a:cubicBezTo>
                  <a:pt x="2686507" y="714718"/>
                  <a:pt x="2687250" y="714532"/>
                  <a:pt x="2687993" y="714903"/>
                </a:cubicBezTo>
                <a:cubicBezTo>
                  <a:pt x="2688736" y="715275"/>
                  <a:pt x="2689107" y="715089"/>
                  <a:pt x="2689107" y="714346"/>
                </a:cubicBezTo>
                <a:cubicBezTo>
                  <a:pt x="2690593" y="712117"/>
                  <a:pt x="2694680" y="711003"/>
                  <a:pt x="2701366" y="711003"/>
                </a:cubicBezTo>
                <a:cubicBezTo>
                  <a:pt x="2702852" y="709517"/>
                  <a:pt x="2703966" y="708774"/>
                  <a:pt x="2704709" y="708774"/>
                </a:cubicBezTo>
                <a:cubicBezTo>
                  <a:pt x="2707681" y="707288"/>
                  <a:pt x="2710282" y="706545"/>
                  <a:pt x="2712510" y="706545"/>
                </a:cubicBezTo>
                <a:lnTo>
                  <a:pt x="2714739" y="705431"/>
                </a:lnTo>
                <a:cubicBezTo>
                  <a:pt x="2715482" y="703945"/>
                  <a:pt x="2718826" y="702459"/>
                  <a:pt x="2724769" y="700973"/>
                </a:cubicBezTo>
                <a:lnTo>
                  <a:pt x="2729227" y="698744"/>
                </a:lnTo>
                <a:lnTo>
                  <a:pt x="2737028" y="695401"/>
                </a:lnTo>
                <a:cubicBezTo>
                  <a:pt x="2744458" y="691686"/>
                  <a:pt x="2750772" y="689086"/>
                  <a:pt x="2755973" y="687600"/>
                </a:cubicBezTo>
                <a:lnTo>
                  <a:pt x="2773804" y="680913"/>
                </a:lnTo>
                <a:lnTo>
                  <a:pt x="2781605" y="678685"/>
                </a:lnTo>
                <a:lnTo>
                  <a:pt x="2781605" y="677570"/>
                </a:lnTo>
                <a:cubicBezTo>
                  <a:pt x="2784577" y="676827"/>
                  <a:pt x="2787734" y="675713"/>
                  <a:pt x="2791077" y="674227"/>
                </a:cubicBezTo>
                <a:cubicBezTo>
                  <a:pt x="2794421" y="672741"/>
                  <a:pt x="2796835" y="671627"/>
                  <a:pt x="2798321" y="670884"/>
                </a:cubicBezTo>
                <a:cubicBezTo>
                  <a:pt x="2801293" y="669398"/>
                  <a:pt x="2804265" y="668655"/>
                  <a:pt x="2807237" y="668655"/>
                </a:cubicBezTo>
                <a:lnTo>
                  <a:pt x="2809466" y="667540"/>
                </a:lnTo>
                <a:lnTo>
                  <a:pt x="2810580" y="667540"/>
                </a:lnTo>
                <a:cubicBezTo>
                  <a:pt x="2812809" y="667540"/>
                  <a:pt x="2815781" y="666612"/>
                  <a:pt x="2819495" y="664754"/>
                </a:cubicBezTo>
                <a:cubicBezTo>
                  <a:pt x="2823210" y="662897"/>
                  <a:pt x="2826182" y="661968"/>
                  <a:pt x="2828411" y="661968"/>
                </a:cubicBezTo>
                <a:lnTo>
                  <a:pt x="2829525" y="661968"/>
                </a:lnTo>
                <a:cubicBezTo>
                  <a:pt x="2836212" y="658996"/>
                  <a:pt x="2841784" y="656025"/>
                  <a:pt x="2846241" y="653053"/>
                </a:cubicBezTo>
                <a:lnTo>
                  <a:pt x="2849585" y="650824"/>
                </a:lnTo>
                <a:cubicBezTo>
                  <a:pt x="2851813" y="650824"/>
                  <a:pt x="2853671" y="650452"/>
                  <a:pt x="2855157" y="649709"/>
                </a:cubicBezTo>
                <a:cubicBezTo>
                  <a:pt x="2856643" y="648967"/>
                  <a:pt x="2858129" y="648224"/>
                  <a:pt x="2859614" y="647481"/>
                </a:cubicBezTo>
                <a:lnTo>
                  <a:pt x="2859614" y="646366"/>
                </a:lnTo>
                <a:cubicBezTo>
                  <a:pt x="2862586" y="645623"/>
                  <a:pt x="2865001" y="644509"/>
                  <a:pt x="2866859" y="643023"/>
                </a:cubicBezTo>
                <a:cubicBezTo>
                  <a:pt x="2868716" y="641537"/>
                  <a:pt x="2870016" y="640423"/>
                  <a:pt x="2870759" y="639680"/>
                </a:cubicBezTo>
                <a:cubicBezTo>
                  <a:pt x="2874473" y="636708"/>
                  <a:pt x="2879303" y="634479"/>
                  <a:pt x="2885246" y="632993"/>
                </a:cubicBezTo>
                <a:lnTo>
                  <a:pt x="2914221" y="621849"/>
                </a:lnTo>
                <a:cubicBezTo>
                  <a:pt x="2916450" y="621106"/>
                  <a:pt x="2918122" y="621106"/>
                  <a:pt x="2919236" y="621849"/>
                </a:cubicBezTo>
                <a:cubicBezTo>
                  <a:pt x="2920351" y="622592"/>
                  <a:pt x="2920908" y="624078"/>
                  <a:pt x="2920908" y="626307"/>
                </a:cubicBezTo>
                <a:cubicBezTo>
                  <a:pt x="2922394" y="627792"/>
                  <a:pt x="2925737" y="627792"/>
                  <a:pt x="2930938" y="626307"/>
                </a:cubicBezTo>
                <a:cubicBezTo>
                  <a:pt x="2932424" y="625564"/>
                  <a:pt x="2934281" y="625192"/>
                  <a:pt x="2936510" y="625192"/>
                </a:cubicBezTo>
                <a:lnTo>
                  <a:pt x="2958799" y="621849"/>
                </a:lnTo>
                <a:lnTo>
                  <a:pt x="2978858" y="618506"/>
                </a:lnTo>
                <a:lnTo>
                  <a:pt x="2994460" y="616277"/>
                </a:lnTo>
                <a:lnTo>
                  <a:pt x="2998918" y="616277"/>
                </a:lnTo>
                <a:cubicBezTo>
                  <a:pt x="3002632" y="616277"/>
                  <a:pt x="3006719" y="617020"/>
                  <a:pt x="3011176" y="618506"/>
                </a:cubicBezTo>
                <a:cubicBezTo>
                  <a:pt x="3021578" y="623706"/>
                  <a:pt x="3029007" y="627792"/>
                  <a:pt x="3033465" y="630764"/>
                </a:cubicBezTo>
                <a:lnTo>
                  <a:pt x="3042380" y="635222"/>
                </a:lnTo>
                <a:cubicBezTo>
                  <a:pt x="3047581" y="641166"/>
                  <a:pt x="3055010" y="645252"/>
                  <a:pt x="3064669" y="647481"/>
                </a:cubicBezTo>
                <a:cubicBezTo>
                  <a:pt x="3070612" y="648224"/>
                  <a:pt x="3076556" y="652496"/>
                  <a:pt x="3082500" y="660297"/>
                </a:cubicBezTo>
                <a:cubicBezTo>
                  <a:pt x="3088443" y="668098"/>
                  <a:pt x="3089929" y="675341"/>
                  <a:pt x="3086957" y="682028"/>
                </a:cubicBezTo>
                <a:cubicBezTo>
                  <a:pt x="3086957" y="684257"/>
                  <a:pt x="3088072" y="686114"/>
                  <a:pt x="3090301" y="687600"/>
                </a:cubicBezTo>
                <a:cubicBezTo>
                  <a:pt x="3091786" y="689086"/>
                  <a:pt x="3093458" y="690386"/>
                  <a:pt x="3095315" y="691500"/>
                </a:cubicBezTo>
                <a:cubicBezTo>
                  <a:pt x="3097173" y="692615"/>
                  <a:pt x="3098473" y="693915"/>
                  <a:pt x="3099216" y="695401"/>
                </a:cubicBezTo>
                <a:cubicBezTo>
                  <a:pt x="3106646" y="697630"/>
                  <a:pt x="3115189" y="702830"/>
                  <a:pt x="3124848" y="711003"/>
                </a:cubicBezTo>
                <a:cubicBezTo>
                  <a:pt x="3126334" y="712489"/>
                  <a:pt x="3127634" y="714346"/>
                  <a:pt x="3128748" y="716575"/>
                </a:cubicBezTo>
                <a:cubicBezTo>
                  <a:pt x="3129863" y="718804"/>
                  <a:pt x="3130791" y="720661"/>
                  <a:pt x="3131534" y="722147"/>
                </a:cubicBezTo>
                <a:lnTo>
                  <a:pt x="3142679" y="744436"/>
                </a:lnTo>
                <a:cubicBezTo>
                  <a:pt x="3146393" y="749636"/>
                  <a:pt x="3149737" y="756323"/>
                  <a:pt x="3152709" y="764495"/>
                </a:cubicBezTo>
                <a:lnTo>
                  <a:pt x="3152709" y="766724"/>
                </a:lnTo>
                <a:lnTo>
                  <a:pt x="3218459" y="690943"/>
                </a:lnTo>
                <a:cubicBezTo>
                  <a:pt x="3196171" y="727348"/>
                  <a:pt x="3179083" y="758923"/>
                  <a:pt x="3167196" y="785669"/>
                </a:cubicBezTo>
                <a:cubicBezTo>
                  <a:pt x="3169425" y="790870"/>
                  <a:pt x="3173325" y="789198"/>
                  <a:pt x="3178897" y="780654"/>
                </a:cubicBezTo>
                <a:cubicBezTo>
                  <a:pt x="3184469" y="772110"/>
                  <a:pt x="3189484" y="762638"/>
                  <a:pt x="3193942" y="752237"/>
                </a:cubicBezTo>
                <a:cubicBezTo>
                  <a:pt x="3193199" y="755951"/>
                  <a:pt x="3190227" y="773225"/>
                  <a:pt x="3185027" y="804057"/>
                </a:cubicBezTo>
                <a:cubicBezTo>
                  <a:pt x="3179826" y="834890"/>
                  <a:pt x="3177597" y="851792"/>
                  <a:pt x="3178340" y="854764"/>
                </a:cubicBezTo>
                <a:lnTo>
                  <a:pt x="3178340" y="855878"/>
                </a:lnTo>
                <a:cubicBezTo>
                  <a:pt x="3178340" y="857364"/>
                  <a:pt x="3179455" y="859407"/>
                  <a:pt x="3181683" y="862007"/>
                </a:cubicBezTo>
                <a:cubicBezTo>
                  <a:pt x="3183912" y="864608"/>
                  <a:pt x="3185027" y="867022"/>
                  <a:pt x="3185027" y="869251"/>
                </a:cubicBezTo>
                <a:cubicBezTo>
                  <a:pt x="3187256" y="872223"/>
                  <a:pt x="3189856" y="870180"/>
                  <a:pt x="3192828" y="863122"/>
                </a:cubicBezTo>
                <a:cubicBezTo>
                  <a:pt x="3195799" y="856064"/>
                  <a:pt x="3198214" y="849192"/>
                  <a:pt x="3200071" y="842505"/>
                </a:cubicBezTo>
                <a:cubicBezTo>
                  <a:pt x="3201929" y="835818"/>
                  <a:pt x="3203600" y="830618"/>
                  <a:pt x="3205086" y="826903"/>
                </a:cubicBezTo>
                <a:lnTo>
                  <a:pt x="3199514" y="904913"/>
                </a:lnTo>
                <a:cubicBezTo>
                  <a:pt x="3199514" y="916057"/>
                  <a:pt x="3205458" y="926087"/>
                  <a:pt x="3217345" y="935002"/>
                </a:cubicBezTo>
                <a:cubicBezTo>
                  <a:pt x="3220317" y="936488"/>
                  <a:pt x="3222731" y="938160"/>
                  <a:pt x="3224589" y="940017"/>
                </a:cubicBezTo>
                <a:cubicBezTo>
                  <a:pt x="3226446" y="941875"/>
                  <a:pt x="3228489" y="943175"/>
                  <a:pt x="3230718" y="943918"/>
                </a:cubicBezTo>
                <a:cubicBezTo>
                  <a:pt x="3233690" y="943918"/>
                  <a:pt x="3236104" y="945032"/>
                  <a:pt x="3237962" y="947261"/>
                </a:cubicBezTo>
                <a:cubicBezTo>
                  <a:pt x="3239819" y="949490"/>
                  <a:pt x="3239633" y="952462"/>
                  <a:pt x="3237405" y="956176"/>
                </a:cubicBezTo>
                <a:cubicBezTo>
                  <a:pt x="3237405" y="959148"/>
                  <a:pt x="3237033" y="961749"/>
                  <a:pt x="3236290" y="963977"/>
                </a:cubicBezTo>
                <a:cubicBezTo>
                  <a:pt x="3238519" y="965463"/>
                  <a:pt x="3240377" y="967692"/>
                  <a:pt x="3241862" y="970664"/>
                </a:cubicBezTo>
                <a:cubicBezTo>
                  <a:pt x="3243348" y="973636"/>
                  <a:pt x="3244091" y="976607"/>
                  <a:pt x="3244091" y="979579"/>
                </a:cubicBezTo>
                <a:lnTo>
                  <a:pt x="3245206" y="986266"/>
                </a:lnTo>
                <a:cubicBezTo>
                  <a:pt x="3245206" y="992209"/>
                  <a:pt x="3243905" y="998339"/>
                  <a:pt x="3241305" y="1004654"/>
                </a:cubicBezTo>
                <a:cubicBezTo>
                  <a:pt x="3238705" y="1010969"/>
                  <a:pt x="3237033" y="1014869"/>
                  <a:pt x="3236290" y="1016355"/>
                </a:cubicBezTo>
                <a:cubicBezTo>
                  <a:pt x="3234061" y="1022299"/>
                  <a:pt x="3232947" y="1027871"/>
                  <a:pt x="3232947" y="1033072"/>
                </a:cubicBezTo>
                <a:cubicBezTo>
                  <a:pt x="3232947" y="1045702"/>
                  <a:pt x="3237776" y="1057961"/>
                  <a:pt x="3247434" y="1069848"/>
                </a:cubicBezTo>
                <a:cubicBezTo>
                  <a:pt x="3249663" y="1070591"/>
                  <a:pt x="3252078" y="1071519"/>
                  <a:pt x="3254678" y="1072634"/>
                </a:cubicBezTo>
                <a:cubicBezTo>
                  <a:pt x="3257279" y="1073748"/>
                  <a:pt x="3259693" y="1074677"/>
                  <a:pt x="3261922" y="1075420"/>
                </a:cubicBezTo>
                <a:cubicBezTo>
                  <a:pt x="3259693" y="1079135"/>
                  <a:pt x="3258022" y="1082292"/>
                  <a:pt x="3256907" y="1084893"/>
                </a:cubicBezTo>
                <a:cubicBezTo>
                  <a:pt x="3255793" y="1087493"/>
                  <a:pt x="3254864" y="1089164"/>
                  <a:pt x="3254121" y="1089907"/>
                </a:cubicBezTo>
                <a:lnTo>
                  <a:pt x="3254121" y="1096594"/>
                </a:lnTo>
                <a:cubicBezTo>
                  <a:pt x="3245949" y="1100309"/>
                  <a:pt x="3238890" y="1105138"/>
                  <a:pt x="3232947" y="1111081"/>
                </a:cubicBezTo>
                <a:lnTo>
                  <a:pt x="3229604" y="1112196"/>
                </a:lnTo>
                <a:cubicBezTo>
                  <a:pt x="3228861" y="1115168"/>
                  <a:pt x="3227375" y="1116654"/>
                  <a:pt x="3225146" y="1116654"/>
                </a:cubicBezTo>
                <a:cubicBezTo>
                  <a:pt x="3220688" y="1117396"/>
                  <a:pt x="3214745" y="1118882"/>
                  <a:pt x="3207315" y="1121111"/>
                </a:cubicBezTo>
                <a:cubicBezTo>
                  <a:pt x="3199886" y="1123340"/>
                  <a:pt x="3193571" y="1124454"/>
                  <a:pt x="3188370" y="1124454"/>
                </a:cubicBezTo>
                <a:cubicBezTo>
                  <a:pt x="3183912" y="1124454"/>
                  <a:pt x="3178712" y="1123340"/>
                  <a:pt x="3172768" y="1121111"/>
                </a:cubicBezTo>
                <a:cubicBezTo>
                  <a:pt x="3169796" y="1118882"/>
                  <a:pt x="3164596" y="1117768"/>
                  <a:pt x="3157166" y="1117768"/>
                </a:cubicBezTo>
                <a:cubicBezTo>
                  <a:pt x="3154194" y="1117768"/>
                  <a:pt x="3150665" y="1118139"/>
                  <a:pt x="3146579" y="1118882"/>
                </a:cubicBezTo>
                <a:cubicBezTo>
                  <a:pt x="3142493" y="1119625"/>
                  <a:pt x="3139707" y="1119254"/>
                  <a:pt x="3138221" y="1117768"/>
                </a:cubicBezTo>
                <a:cubicBezTo>
                  <a:pt x="3125591" y="1117768"/>
                  <a:pt x="3110732" y="1115168"/>
                  <a:pt x="3093644" y="1109967"/>
                </a:cubicBezTo>
                <a:cubicBezTo>
                  <a:pt x="3092158" y="1109224"/>
                  <a:pt x="3089743" y="1108481"/>
                  <a:pt x="3086400" y="1107738"/>
                </a:cubicBezTo>
                <a:cubicBezTo>
                  <a:pt x="3083057" y="1106995"/>
                  <a:pt x="3081014" y="1105509"/>
                  <a:pt x="3080271" y="1103281"/>
                </a:cubicBezTo>
                <a:cubicBezTo>
                  <a:pt x="3077299" y="1100309"/>
                  <a:pt x="3073213" y="1096037"/>
                  <a:pt x="3068012" y="1090465"/>
                </a:cubicBezTo>
                <a:cubicBezTo>
                  <a:pt x="3062811" y="1084893"/>
                  <a:pt x="3057611" y="1080249"/>
                  <a:pt x="3052410" y="1076534"/>
                </a:cubicBezTo>
                <a:cubicBezTo>
                  <a:pt x="3044980" y="1070591"/>
                  <a:pt x="3030122" y="1057218"/>
                  <a:pt x="3007833" y="1036415"/>
                </a:cubicBezTo>
                <a:cubicBezTo>
                  <a:pt x="3006347" y="1036415"/>
                  <a:pt x="3005233" y="1036044"/>
                  <a:pt x="3004490" y="1035301"/>
                </a:cubicBezTo>
                <a:cubicBezTo>
                  <a:pt x="3003747" y="1034558"/>
                  <a:pt x="3003004" y="1032700"/>
                  <a:pt x="3002261" y="1029728"/>
                </a:cubicBezTo>
                <a:cubicBezTo>
                  <a:pt x="2987402" y="1019327"/>
                  <a:pt x="2976258" y="1011155"/>
                  <a:pt x="2968828" y="1005211"/>
                </a:cubicBezTo>
                <a:lnTo>
                  <a:pt x="2950998" y="991838"/>
                </a:lnTo>
                <a:cubicBezTo>
                  <a:pt x="2948769" y="989609"/>
                  <a:pt x="2945797" y="986266"/>
                  <a:pt x="2942082" y="981808"/>
                </a:cubicBezTo>
                <a:cubicBezTo>
                  <a:pt x="2938368" y="977350"/>
                  <a:pt x="2935024" y="974007"/>
                  <a:pt x="2932052" y="971778"/>
                </a:cubicBezTo>
                <a:cubicBezTo>
                  <a:pt x="2929823" y="967321"/>
                  <a:pt x="2927780" y="963606"/>
                  <a:pt x="2925923" y="960634"/>
                </a:cubicBezTo>
                <a:cubicBezTo>
                  <a:pt x="2924065" y="957662"/>
                  <a:pt x="2922394" y="954691"/>
                  <a:pt x="2920908" y="951719"/>
                </a:cubicBezTo>
                <a:cubicBezTo>
                  <a:pt x="2912736" y="946518"/>
                  <a:pt x="2904935" y="940203"/>
                  <a:pt x="2897505" y="932773"/>
                </a:cubicBezTo>
                <a:cubicBezTo>
                  <a:pt x="2898248" y="933516"/>
                  <a:pt x="2889704" y="923858"/>
                  <a:pt x="2871873" y="903798"/>
                </a:cubicBezTo>
                <a:cubicBezTo>
                  <a:pt x="2862958" y="892654"/>
                  <a:pt x="2854414" y="883367"/>
                  <a:pt x="2846241" y="875938"/>
                </a:cubicBezTo>
                <a:cubicBezTo>
                  <a:pt x="2840298" y="871480"/>
                  <a:pt x="2834354" y="865722"/>
                  <a:pt x="2828411" y="858664"/>
                </a:cubicBezTo>
                <a:cubicBezTo>
                  <a:pt x="2822467" y="851606"/>
                  <a:pt x="2817638" y="846220"/>
                  <a:pt x="2813923" y="842505"/>
                </a:cubicBezTo>
                <a:cubicBezTo>
                  <a:pt x="2813180" y="841019"/>
                  <a:pt x="2811323" y="839162"/>
                  <a:pt x="2808351" y="836933"/>
                </a:cubicBezTo>
                <a:cubicBezTo>
                  <a:pt x="2805379" y="834704"/>
                  <a:pt x="2803150" y="832475"/>
                  <a:pt x="2801665" y="830246"/>
                </a:cubicBezTo>
                <a:cubicBezTo>
                  <a:pt x="2800179" y="829503"/>
                  <a:pt x="2798693" y="827646"/>
                  <a:pt x="2797207" y="824674"/>
                </a:cubicBezTo>
                <a:cubicBezTo>
                  <a:pt x="2795721" y="821702"/>
                  <a:pt x="2794235" y="819102"/>
                  <a:pt x="2792749" y="816873"/>
                </a:cubicBezTo>
                <a:lnTo>
                  <a:pt x="2793864" y="814644"/>
                </a:lnTo>
                <a:lnTo>
                  <a:pt x="2790520" y="812416"/>
                </a:lnTo>
                <a:lnTo>
                  <a:pt x="2788292" y="812416"/>
                </a:lnTo>
                <a:lnTo>
                  <a:pt x="2777147" y="828017"/>
                </a:lnTo>
                <a:lnTo>
                  <a:pt x="2778262" y="821331"/>
                </a:lnTo>
                <a:cubicBezTo>
                  <a:pt x="2778262" y="817616"/>
                  <a:pt x="2776776" y="815387"/>
                  <a:pt x="2773804" y="814644"/>
                </a:cubicBezTo>
                <a:cubicBezTo>
                  <a:pt x="2770832" y="813901"/>
                  <a:pt x="2768975" y="813530"/>
                  <a:pt x="2768232" y="813530"/>
                </a:cubicBezTo>
                <a:lnTo>
                  <a:pt x="2768232" y="816873"/>
                </a:lnTo>
                <a:cubicBezTo>
                  <a:pt x="2768232" y="819845"/>
                  <a:pt x="2766746" y="820959"/>
                  <a:pt x="2763774" y="820216"/>
                </a:cubicBezTo>
                <a:lnTo>
                  <a:pt x="2753744" y="816873"/>
                </a:lnTo>
                <a:cubicBezTo>
                  <a:pt x="2754487" y="819102"/>
                  <a:pt x="2754859" y="822074"/>
                  <a:pt x="2754859" y="825789"/>
                </a:cubicBezTo>
                <a:cubicBezTo>
                  <a:pt x="2753373" y="827274"/>
                  <a:pt x="2751887" y="827089"/>
                  <a:pt x="2750401" y="825231"/>
                </a:cubicBezTo>
                <a:cubicBezTo>
                  <a:pt x="2748915" y="823374"/>
                  <a:pt x="2747429" y="822074"/>
                  <a:pt x="2745943" y="821331"/>
                </a:cubicBezTo>
                <a:lnTo>
                  <a:pt x="2743714" y="820216"/>
                </a:lnTo>
                <a:cubicBezTo>
                  <a:pt x="2743714" y="820216"/>
                  <a:pt x="2742971" y="820959"/>
                  <a:pt x="2741486" y="822445"/>
                </a:cubicBezTo>
                <a:lnTo>
                  <a:pt x="2741486" y="830246"/>
                </a:lnTo>
                <a:cubicBezTo>
                  <a:pt x="2740743" y="830989"/>
                  <a:pt x="2739442" y="831175"/>
                  <a:pt x="2737585" y="830804"/>
                </a:cubicBezTo>
                <a:cubicBezTo>
                  <a:pt x="2735728" y="830432"/>
                  <a:pt x="2734799" y="830246"/>
                  <a:pt x="2734799" y="830246"/>
                </a:cubicBezTo>
                <a:cubicBezTo>
                  <a:pt x="2733313" y="830246"/>
                  <a:pt x="2732199" y="830618"/>
                  <a:pt x="2731456" y="831361"/>
                </a:cubicBezTo>
                <a:lnTo>
                  <a:pt x="2731456" y="838047"/>
                </a:lnTo>
                <a:lnTo>
                  <a:pt x="2724769" y="838047"/>
                </a:lnTo>
                <a:cubicBezTo>
                  <a:pt x="2724026" y="837304"/>
                  <a:pt x="2722912" y="836004"/>
                  <a:pt x="2721426" y="834147"/>
                </a:cubicBezTo>
                <a:cubicBezTo>
                  <a:pt x="2719940" y="832289"/>
                  <a:pt x="2719940" y="830246"/>
                  <a:pt x="2721426" y="828017"/>
                </a:cubicBezTo>
                <a:cubicBezTo>
                  <a:pt x="2722169" y="827274"/>
                  <a:pt x="2721797" y="825046"/>
                  <a:pt x="2720311" y="821331"/>
                </a:cubicBezTo>
                <a:cubicBezTo>
                  <a:pt x="2718826" y="822817"/>
                  <a:pt x="2717711" y="823560"/>
                  <a:pt x="2716968" y="823560"/>
                </a:cubicBezTo>
                <a:cubicBezTo>
                  <a:pt x="2716225" y="825789"/>
                  <a:pt x="2716225" y="828017"/>
                  <a:pt x="2716968" y="830246"/>
                </a:cubicBezTo>
                <a:lnTo>
                  <a:pt x="2718083" y="831361"/>
                </a:lnTo>
                <a:cubicBezTo>
                  <a:pt x="2717340" y="832847"/>
                  <a:pt x="2716968" y="835818"/>
                  <a:pt x="2716968" y="840276"/>
                </a:cubicBezTo>
                <a:cubicBezTo>
                  <a:pt x="2716968" y="841019"/>
                  <a:pt x="2715854" y="842134"/>
                  <a:pt x="2713625" y="843619"/>
                </a:cubicBezTo>
                <a:lnTo>
                  <a:pt x="2708053" y="846963"/>
                </a:lnTo>
                <a:lnTo>
                  <a:pt x="2703595" y="849192"/>
                </a:lnTo>
                <a:cubicBezTo>
                  <a:pt x="2699137" y="849192"/>
                  <a:pt x="2696165" y="845848"/>
                  <a:pt x="2694680" y="839162"/>
                </a:cubicBezTo>
                <a:lnTo>
                  <a:pt x="2694680" y="836933"/>
                </a:lnTo>
                <a:cubicBezTo>
                  <a:pt x="2692451" y="834704"/>
                  <a:pt x="2691336" y="833590"/>
                  <a:pt x="2691336" y="833590"/>
                </a:cubicBezTo>
                <a:lnTo>
                  <a:pt x="2683535" y="836933"/>
                </a:lnTo>
                <a:cubicBezTo>
                  <a:pt x="2679821" y="838419"/>
                  <a:pt x="2678706" y="841391"/>
                  <a:pt x="2680192" y="845848"/>
                </a:cubicBezTo>
                <a:cubicBezTo>
                  <a:pt x="2681678" y="847334"/>
                  <a:pt x="2682421" y="848449"/>
                  <a:pt x="2682421" y="849192"/>
                </a:cubicBezTo>
                <a:cubicBezTo>
                  <a:pt x="2680935" y="850677"/>
                  <a:pt x="2680192" y="851792"/>
                  <a:pt x="2680192" y="852535"/>
                </a:cubicBezTo>
                <a:cubicBezTo>
                  <a:pt x="2680192" y="853278"/>
                  <a:pt x="2680192" y="854392"/>
                  <a:pt x="2680192" y="855878"/>
                </a:cubicBezTo>
                <a:cubicBezTo>
                  <a:pt x="2680192" y="857364"/>
                  <a:pt x="2679821" y="858107"/>
                  <a:pt x="2679078" y="858107"/>
                </a:cubicBezTo>
                <a:cubicBezTo>
                  <a:pt x="2678335" y="858107"/>
                  <a:pt x="2675734" y="856993"/>
                  <a:pt x="2671277" y="854764"/>
                </a:cubicBezTo>
                <a:cubicBezTo>
                  <a:pt x="2671277" y="854021"/>
                  <a:pt x="2671277" y="853464"/>
                  <a:pt x="2671277" y="853092"/>
                </a:cubicBezTo>
                <a:cubicBezTo>
                  <a:pt x="2671277" y="852721"/>
                  <a:pt x="2670905" y="852535"/>
                  <a:pt x="2670162" y="852535"/>
                </a:cubicBezTo>
                <a:cubicBezTo>
                  <a:pt x="2669419" y="851792"/>
                  <a:pt x="2668305" y="851420"/>
                  <a:pt x="2666819" y="851420"/>
                </a:cubicBezTo>
                <a:cubicBezTo>
                  <a:pt x="2666819" y="853649"/>
                  <a:pt x="2666448" y="854392"/>
                  <a:pt x="2665705" y="853649"/>
                </a:cubicBezTo>
                <a:lnTo>
                  <a:pt x="2664590" y="856993"/>
                </a:lnTo>
                <a:lnTo>
                  <a:pt x="2666819" y="860336"/>
                </a:lnTo>
                <a:cubicBezTo>
                  <a:pt x="2666819" y="862565"/>
                  <a:pt x="2667190" y="863679"/>
                  <a:pt x="2667933" y="863679"/>
                </a:cubicBezTo>
                <a:cubicBezTo>
                  <a:pt x="2667190" y="863679"/>
                  <a:pt x="2666448" y="863865"/>
                  <a:pt x="2665705" y="864236"/>
                </a:cubicBezTo>
                <a:cubicBezTo>
                  <a:pt x="2664962" y="864608"/>
                  <a:pt x="2664219" y="864422"/>
                  <a:pt x="2663476" y="863679"/>
                </a:cubicBezTo>
                <a:cubicBezTo>
                  <a:pt x="2659761" y="863679"/>
                  <a:pt x="2657904" y="864793"/>
                  <a:pt x="2657904" y="867022"/>
                </a:cubicBezTo>
                <a:cubicBezTo>
                  <a:pt x="2657161" y="869251"/>
                  <a:pt x="2655303" y="870366"/>
                  <a:pt x="2652331" y="870366"/>
                </a:cubicBezTo>
                <a:lnTo>
                  <a:pt x="2643416" y="867022"/>
                </a:lnTo>
                <a:cubicBezTo>
                  <a:pt x="2644159" y="868508"/>
                  <a:pt x="2644531" y="870737"/>
                  <a:pt x="2644531" y="873709"/>
                </a:cubicBezTo>
                <a:lnTo>
                  <a:pt x="2643416" y="875938"/>
                </a:lnTo>
                <a:cubicBezTo>
                  <a:pt x="2638958" y="874452"/>
                  <a:pt x="2636358" y="873337"/>
                  <a:pt x="2635615" y="872594"/>
                </a:cubicBezTo>
                <a:cubicBezTo>
                  <a:pt x="2634872" y="871851"/>
                  <a:pt x="2634687" y="870923"/>
                  <a:pt x="2635058" y="869808"/>
                </a:cubicBezTo>
                <a:cubicBezTo>
                  <a:pt x="2635429" y="868694"/>
                  <a:pt x="2635615" y="867765"/>
                  <a:pt x="2635615" y="867022"/>
                </a:cubicBezTo>
                <a:cubicBezTo>
                  <a:pt x="2637101" y="865536"/>
                  <a:pt x="2637473" y="864422"/>
                  <a:pt x="2636730" y="863679"/>
                </a:cubicBezTo>
                <a:cubicBezTo>
                  <a:pt x="2635987" y="861450"/>
                  <a:pt x="2634129" y="860336"/>
                  <a:pt x="2631157" y="860336"/>
                </a:cubicBezTo>
                <a:cubicBezTo>
                  <a:pt x="2631157" y="860336"/>
                  <a:pt x="2630415" y="860336"/>
                  <a:pt x="2628929" y="860336"/>
                </a:cubicBezTo>
                <a:lnTo>
                  <a:pt x="2625585" y="863679"/>
                </a:lnTo>
                <a:cubicBezTo>
                  <a:pt x="2625585" y="864422"/>
                  <a:pt x="2621871" y="867022"/>
                  <a:pt x="2614441" y="871480"/>
                </a:cubicBezTo>
                <a:lnTo>
                  <a:pt x="2618899" y="879281"/>
                </a:lnTo>
                <a:lnTo>
                  <a:pt x="2627814" y="898226"/>
                </a:lnTo>
                <a:cubicBezTo>
                  <a:pt x="2627814" y="898969"/>
                  <a:pt x="2628186" y="899526"/>
                  <a:pt x="2628929" y="899898"/>
                </a:cubicBezTo>
                <a:cubicBezTo>
                  <a:pt x="2629672" y="900269"/>
                  <a:pt x="2630415" y="900827"/>
                  <a:pt x="2631157" y="901570"/>
                </a:cubicBezTo>
                <a:lnTo>
                  <a:pt x="2630043" y="903798"/>
                </a:lnTo>
                <a:lnTo>
                  <a:pt x="2630043" y="906027"/>
                </a:lnTo>
                <a:cubicBezTo>
                  <a:pt x="2630786" y="907513"/>
                  <a:pt x="2632272" y="908256"/>
                  <a:pt x="2634501" y="908256"/>
                </a:cubicBezTo>
                <a:cubicBezTo>
                  <a:pt x="2635244" y="908999"/>
                  <a:pt x="2636544" y="909742"/>
                  <a:pt x="2638401" y="910485"/>
                </a:cubicBezTo>
                <a:cubicBezTo>
                  <a:pt x="2640259" y="911228"/>
                  <a:pt x="2642673" y="912714"/>
                  <a:pt x="2645645" y="914943"/>
                </a:cubicBezTo>
                <a:cubicBezTo>
                  <a:pt x="2646388" y="916429"/>
                  <a:pt x="2647874" y="918286"/>
                  <a:pt x="2650103" y="920515"/>
                </a:cubicBezTo>
                <a:cubicBezTo>
                  <a:pt x="2652331" y="922744"/>
                  <a:pt x="2654189" y="925344"/>
                  <a:pt x="2655675" y="928316"/>
                </a:cubicBezTo>
                <a:cubicBezTo>
                  <a:pt x="2658647" y="929059"/>
                  <a:pt x="2660504" y="930730"/>
                  <a:pt x="2661247" y="933331"/>
                </a:cubicBezTo>
                <a:cubicBezTo>
                  <a:pt x="2661990" y="935931"/>
                  <a:pt x="2662361" y="937603"/>
                  <a:pt x="2662361" y="938346"/>
                </a:cubicBezTo>
                <a:lnTo>
                  <a:pt x="2662361" y="941689"/>
                </a:lnTo>
                <a:cubicBezTo>
                  <a:pt x="2662361" y="945404"/>
                  <a:pt x="2661990" y="948747"/>
                  <a:pt x="2661247" y="951719"/>
                </a:cubicBezTo>
                <a:cubicBezTo>
                  <a:pt x="2660504" y="951719"/>
                  <a:pt x="2660319" y="952462"/>
                  <a:pt x="2660690" y="953948"/>
                </a:cubicBezTo>
                <a:cubicBezTo>
                  <a:pt x="2661061" y="955433"/>
                  <a:pt x="2661247" y="956548"/>
                  <a:pt x="2661247" y="957291"/>
                </a:cubicBezTo>
                <a:lnTo>
                  <a:pt x="2661247" y="963977"/>
                </a:lnTo>
                <a:cubicBezTo>
                  <a:pt x="2660504" y="964720"/>
                  <a:pt x="2659761" y="965649"/>
                  <a:pt x="2659018" y="966763"/>
                </a:cubicBezTo>
                <a:cubicBezTo>
                  <a:pt x="2658275" y="967878"/>
                  <a:pt x="2657532" y="968807"/>
                  <a:pt x="2656789" y="969549"/>
                </a:cubicBezTo>
                <a:cubicBezTo>
                  <a:pt x="2656046" y="970292"/>
                  <a:pt x="2655303" y="971778"/>
                  <a:pt x="2654560" y="974007"/>
                </a:cubicBezTo>
                <a:cubicBezTo>
                  <a:pt x="2653817" y="976236"/>
                  <a:pt x="2651960" y="978093"/>
                  <a:pt x="2648988" y="979579"/>
                </a:cubicBezTo>
                <a:lnTo>
                  <a:pt x="2648988" y="985151"/>
                </a:lnTo>
                <a:cubicBezTo>
                  <a:pt x="2648245" y="986637"/>
                  <a:pt x="2647502" y="987380"/>
                  <a:pt x="2646759" y="987380"/>
                </a:cubicBezTo>
                <a:cubicBezTo>
                  <a:pt x="2644531" y="989609"/>
                  <a:pt x="2643416" y="991467"/>
                  <a:pt x="2643416" y="992952"/>
                </a:cubicBezTo>
                <a:cubicBezTo>
                  <a:pt x="2641187" y="995181"/>
                  <a:pt x="2640073" y="996296"/>
                  <a:pt x="2640073" y="996296"/>
                </a:cubicBezTo>
                <a:cubicBezTo>
                  <a:pt x="2638587" y="994810"/>
                  <a:pt x="2637844" y="995181"/>
                  <a:pt x="2637844" y="997410"/>
                </a:cubicBezTo>
                <a:cubicBezTo>
                  <a:pt x="2638587" y="1000382"/>
                  <a:pt x="2637101" y="1002611"/>
                  <a:pt x="2633386" y="1004097"/>
                </a:cubicBezTo>
                <a:lnTo>
                  <a:pt x="2632272" y="1006326"/>
                </a:lnTo>
                <a:cubicBezTo>
                  <a:pt x="2632272" y="1009297"/>
                  <a:pt x="2630043" y="1010412"/>
                  <a:pt x="2625585" y="1009669"/>
                </a:cubicBezTo>
                <a:lnTo>
                  <a:pt x="2624471" y="1009669"/>
                </a:lnTo>
                <a:lnTo>
                  <a:pt x="2624471" y="1014126"/>
                </a:lnTo>
                <a:cubicBezTo>
                  <a:pt x="2624471" y="1015612"/>
                  <a:pt x="2624285" y="1016913"/>
                  <a:pt x="2623914" y="1018027"/>
                </a:cubicBezTo>
                <a:cubicBezTo>
                  <a:pt x="2623542" y="1019141"/>
                  <a:pt x="2622614" y="1020070"/>
                  <a:pt x="2621128" y="1020813"/>
                </a:cubicBezTo>
                <a:cubicBezTo>
                  <a:pt x="2621128" y="1020813"/>
                  <a:pt x="2620942" y="1020999"/>
                  <a:pt x="2620570" y="1021370"/>
                </a:cubicBezTo>
                <a:cubicBezTo>
                  <a:pt x="2620199" y="1021742"/>
                  <a:pt x="2620013" y="1021927"/>
                  <a:pt x="2620013" y="1021927"/>
                </a:cubicBezTo>
                <a:cubicBezTo>
                  <a:pt x="2620013" y="1024899"/>
                  <a:pt x="2617413" y="1026385"/>
                  <a:pt x="2612212" y="1026385"/>
                </a:cubicBezTo>
                <a:lnTo>
                  <a:pt x="2611098" y="1027500"/>
                </a:lnTo>
                <a:cubicBezTo>
                  <a:pt x="2611098" y="1031214"/>
                  <a:pt x="2609612" y="1033072"/>
                  <a:pt x="2606640" y="1033072"/>
                </a:cubicBezTo>
                <a:lnTo>
                  <a:pt x="2603297" y="1033072"/>
                </a:lnTo>
                <a:cubicBezTo>
                  <a:pt x="2602554" y="1035301"/>
                  <a:pt x="2601068" y="1036786"/>
                  <a:pt x="2598839" y="1037529"/>
                </a:cubicBezTo>
                <a:cubicBezTo>
                  <a:pt x="2596610" y="1038272"/>
                  <a:pt x="2595125" y="1038644"/>
                  <a:pt x="2594382" y="1038644"/>
                </a:cubicBezTo>
                <a:cubicBezTo>
                  <a:pt x="2593639" y="1039387"/>
                  <a:pt x="2592153" y="1040130"/>
                  <a:pt x="2589924" y="1040873"/>
                </a:cubicBezTo>
                <a:cubicBezTo>
                  <a:pt x="2587695" y="1041616"/>
                  <a:pt x="2586209" y="1041987"/>
                  <a:pt x="2585466" y="1041987"/>
                </a:cubicBezTo>
                <a:lnTo>
                  <a:pt x="2578780" y="1043102"/>
                </a:lnTo>
                <a:lnTo>
                  <a:pt x="2574322" y="1043102"/>
                </a:lnTo>
                <a:lnTo>
                  <a:pt x="2573207" y="1038644"/>
                </a:lnTo>
                <a:cubicBezTo>
                  <a:pt x="2573207" y="1038644"/>
                  <a:pt x="2573022" y="1038458"/>
                  <a:pt x="2572650" y="1038087"/>
                </a:cubicBezTo>
                <a:cubicBezTo>
                  <a:pt x="2572279" y="1037715"/>
                  <a:pt x="2572093" y="1037529"/>
                  <a:pt x="2572093" y="1037529"/>
                </a:cubicBezTo>
                <a:lnTo>
                  <a:pt x="2570979" y="1039758"/>
                </a:lnTo>
                <a:lnTo>
                  <a:pt x="2570979" y="1043102"/>
                </a:lnTo>
                <a:cubicBezTo>
                  <a:pt x="2571722" y="1043102"/>
                  <a:pt x="2571722" y="1043473"/>
                  <a:pt x="2570979" y="1044216"/>
                </a:cubicBezTo>
                <a:cubicBezTo>
                  <a:pt x="2566521" y="1047188"/>
                  <a:pt x="2562435" y="1047559"/>
                  <a:pt x="2558720" y="1045330"/>
                </a:cubicBezTo>
                <a:cubicBezTo>
                  <a:pt x="2557234" y="1043844"/>
                  <a:pt x="2555377" y="1043844"/>
                  <a:pt x="2553148" y="1045330"/>
                </a:cubicBezTo>
                <a:cubicBezTo>
                  <a:pt x="2551662" y="1046073"/>
                  <a:pt x="2549804" y="1045888"/>
                  <a:pt x="2547576" y="1044773"/>
                </a:cubicBezTo>
                <a:cubicBezTo>
                  <a:pt x="2545347" y="1043659"/>
                  <a:pt x="2543861" y="1043102"/>
                  <a:pt x="2543118" y="1043102"/>
                </a:cubicBezTo>
                <a:cubicBezTo>
                  <a:pt x="2543861" y="1042359"/>
                  <a:pt x="2543861" y="1041987"/>
                  <a:pt x="2543118" y="1041987"/>
                </a:cubicBezTo>
                <a:cubicBezTo>
                  <a:pt x="2542375" y="1041987"/>
                  <a:pt x="2541632" y="1042359"/>
                  <a:pt x="2540889" y="1043102"/>
                </a:cubicBezTo>
                <a:lnTo>
                  <a:pt x="2529745" y="1040873"/>
                </a:lnTo>
                <a:cubicBezTo>
                  <a:pt x="2529002" y="1038644"/>
                  <a:pt x="2527887" y="1037344"/>
                  <a:pt x="2526402" y="1036972"/>
                </a:cubicBezTo>
                <a:cubicBezTo>
                  <a:pt x="2524916" y="1036601"/>
                  <a:pt x="2523058" y="1036786"/>
                  <a:pt x="2520829" y="1037529"/>
                </a:cubicBezTo>
                <a:lnTo>
                  <a:pt x="2519715" y="1037529"/>
                </a:lnTo>
                <a:cubicBezTo>
                  <a:pt x="2516743" y="1036044"/>
                  <a:pt x="2512843" y="1035115"/>
                  <a:pt x="2508014" y="1034743"/>
                </a:cubicBezTo>
                <a:cubicBezTo>
                  <a:pt x="2503184" y="1034372"/>
                  <a:pt x="2499655" y="1033443"/>
                  <a:pt x="2497426" y="1031957"/>
                </a:cubicBezTo>
                <a:lnTo>
                  <a:pt x="2496312" y="1031957"/>
                </a:lnTo>
                <a:lnTo>
                  <a:pt x="2499655" y="1025271"/>
                </a:lnTo>
                <a:cubicBezTo>
                  <a:pt x="2495941" y="1023785"/>
                  <a:pt x="2492969" y="1023413"/>
                  <a:pt x="2490740" y="1024156"/>
                </a:cubicBezTo>
                <a:lnTo>
                  <a:pt x="2480710" y="1024156"/>
                </a:lnTo>
                <a:cubicBezTo>
                  <a:pt x="2478481" y="1024156"/>
                  <a:pt x="2476995" y="1023413"/>
                  <a:pt x="2476252" y="1021927"/>
                </a:cubicBezTo>
                <a:cubicBezTo>
                  <a:pt x="2475509" y="1021927"/>
                  <a:pt x="2473838" y="1021370"/>
                  <a:pt x="2471238" y="1020256"/>
                </a:cubicBezTo>
                <a:cubicBezTo>
                  <a:pt x="2468637" y="1019141"/>
                  <a:pt x="2466222" y="1019327"/>
                  <a:pt x="2463994" y="1020813"/>
                </a:cubicBezTo>
                <a:cubicBezTo>
                  <a:pt x="2462508" y="1020813"/>
                  <a:pt x="2461022" y="1020256"/>
                  <a:pt x="2459536" y="1019141"/>
                </a:cubicBezTo>
                <a:cubicBezTo>
                  <a:pt x="2458050" y="1018027"/>
                  <a:pt x="2456936" y="1017098"/>
                  <a:pt x="2456193" y="1016355"/>
                </a:cubicBezTo>
                <a:lnTo>
                  <a:pt x="2451735" y="1013012"/>
                </a:lnTo>
                <a:cubicBezTo>
                  <a:pt x="2450249" y="1013755"/>
                  <a:pt x="2448763" y="1013198"/>
                  <a:pt x="2447277" y="1011340"/>
                </a:cubicBezTo>
                <a:cubicBezTo>
                  <a:pt x="2445791" y="1009483"/>
                  <a:pt x="2445049" y="1008554"/>
                  <a:pt x="2445049" y="1008554"/>
                </a:cubicBezTo>
                <a:cubicBezTo>
                  <a:pt x="2444306" y="1007811"/>
                  <a:pt x="2443748" y="1007068"/>
                  <a:pt x="2443377" y="1006326"/>
                </a:cubicBezTo>
                <a:cubicBezTo>
                  <a:pt x="2443006" y="1005583"/>
                  <a:pt x="2442448" y="1004840"/>
                  <a:pt x="2441705" y="1004097"/>
                </a:cubicBezTo>
                <a:cubicBezTo>
                  <a:pt x="2440219" y="1003354"/>
                  <a:pt x="2438176" y="1001868"/>
                  <a:pt x="2435576" y="999639"/>
                </a:cubicBezTo>
                <a:cubicBezTo>
                  <a:pt x="2432976" y="997410"/>
                  <a:pt x="2430190" y="995181"/>
                  <a:pt x="2427218" y="992952"/>
                </a:cubicBezTo>
                <a:cubicBezTo>
                  <a:pt x="2425732" y="990724"/>
                  <a:pt x="2419974" y="984594"/>
                  <a:pt x="2409944" y="974564"/>
                </a:cubicBezTo>
                <a:cubicBezTo>
                  <a:pt x="2399914" y="964535"/>
                  <a:pt x="2394899" y="958777"/>
                  <a:pt x="2394899" y="957291"/>
                </a:cubicBezTo>
                <a:cubicBezTo>
                  <a:pt x="2399357" y="961749"/>
                  <a:pt x="2406787" y="968621"/>
                  <a:pt x="2417188" y="977908"/>
                </a:cubicBezTo>
                <a:cubicBezTo>
                  <a:pt x="2427589" y="987195"/>
                  <a:pt x="2433161" y="991838"/>
                  <a:pt x="2433904" y="991838"/>
                </a:cubicBezTo>
                <a:cubicBezTo>
                  <a:pt x="2427961" y="985894"/>
                  <a:pt x="2424989" y="981065"/>
                  <a:pt x="2424989" y="977350"/>
                </a:cubicBezTo>
                <a:cubicBezTo>
                  <a:pt x="2424989" y="978836"/>
                  <a:pt x="2426475" y="981065"/>
                  <a:pt x="2429447" y="984037"/>
                </a:cubicBezTo>
                <a:cubicBezTo>
                  <a:pt x="2432418" y="987009"/>
                  <a:pt x="2435019" y="989238"/>
                  <a:pt x="2437248" y="990724"/>
                </a:cubicBezTo>
                <a:cubicBezTo>
                  <a:pt x="2440219" y="992209"/>
                  <a:pt x="2441705" y="991095"/>
                  <a:pt x="2441705" y="987380"/>
                </a:cubicBezTo>
                <a:cubicBezTo>
                  <a:pt x="2441705" y="986637"/>
                  <a:pt x="2442077" y="986080"/>
                  <a:pt x="2442820" y="985709"/>
                </a:cubicBezTo>
                <a:cubicBezTo>
                  <a:pt x="2443563" y="985337"/>
                  <a:pt x="2444306" y="985523"/>
                  <a:pt x="2445049" y="986266"/>
                </a:cubicBezTo>
                <a:cubicBezTo>
                  <a:pt x="2446534" y="987009"/>
                  <a:pt x="2447835" y="987566"/>
                  <a:pt x="2448949" y="987937"/>
                </a:cubicBezTo>
                <a:cubicBezTo>
                  <a:pt x="2450063" y="988309"/>
                  <a:pt x="2450992" y="987380"/>
                  <a:pt x="2451735" y="985151"/>
                </a:cubicBezTo>
                <a:cubicBezTo>
                  <a:pt x="2454707" y="984408"/>
                  <a:pt x="2459536" y="984037"/>
                  <a:pt x="2466222" y="984037"/>
                </a:cubicBezTo>
                <a:cubicBezTo>
                  <a:pt x="2467708" y="982551"/>
                  <a:pt x="2469380" y="981437"/>
                  <a:pt x="2471238" y="980694"/>
                </a:cubicBezTo>
                <a:cubicBezTo>
                  <a:pt x="2473095" y="979951"/>
                  <a:pt x="2474766" y="979208"/>
                  <a:pt x="2476252" y="978465"/>
                </a:cubicBezTo>
                <a:cubicBezTo>
                  <a:pt x="2478481" y="975493"/>
                  <a:pt x="2481824" y="972893"/>
                  <a:pt x="2486282" y="970664"/>
                </a:cubicBezTo>
                <a:lnTo>
                  <a:pt x="2487397" y="969549"/>
                </a:lnTo>
                <a:cubicBezTo>
                  <a:pt x="2489625" y="966578"/>
                  <a:pt x="2491483" y="965092"/>
                  <a:pt x="2492969" y="965092"/>
                </a:cubicBezTo>
                <a:cubicBezTo>
                  <a:pt x="2495198" y="965092"/>
                  <a:pt x="2496312" y="964720"/>
                  <a:pt x="2496312" y="963977"/>
                </a:cubicBezTo>
                <a:cubicBezTo>
                  <a:pt x="2496312" y="961749"/>
                  <a:pt x="2496869" y="960263"/>
                  <a:pt x="2497984" y="959520"/>
                </a:cubicBezTo>
                <a:cubicBezTo>
                  <a:pt x="2499098" y="958777"/>
                  <a:pt x="2499655" y="958405"/>
                  <a:pt x="2499655" y="958405"/>
                </a:cubicBezTo>
                <a:cubicBezTo>
                  <a:pt x="2502627" y="958405"/>
                  <a:pt x="2504484" y="957291"/>
                  <a:pt x="2505227" y="955062"/>
                </a:cubicBezTo>
                <a:lnTo>
                  <a:pt x="2506342" y="951719"/>
                </a:lnTo>
                <a:cubicBezTo>
                  <a:pt x="2510056" y="951719"/>
                  <a:pt x="2511914" y="950604"/>
                  <a:pt x="2511914" y="948375"/>
                </a:cubicBezTo>
                <a:cubicBezTo>
                  <a:pt x="2511914" y="946890"/>
                  <a:pt x="2512657" y="946147"/>
                  <a:pt x="2514143" y="946147"/>
                </a:cubicBezTo>
                <a:cubicBezTo>
                  <a:pt x="2516372" y="946147"/>
                  <a:pt x="2517857" y="944661"/>
                  <a:pt x="2518601" y="941689"/>
                </a:cubicBezTo>
                <a:cubicBezTo>
                  <a:pt x="2518601" y="940946"/>
                  <a:pt x="2519158" y="940389"/>
                  <a:pt x="2520272" y="940017"/>
                </a:cubicBezTo>
                <a:cubicBezTo>
                  <a:pt x="2521387" y="939646"/>
                  <a:pt x="2521944" y="938717"/>
                  <a:pt x="2521944" y="937231"/>
                </a:cubicBezTo>
                <a:cubicBezTo>
                  <a:pt x="2521944" y="937231"/>
                  <a:pt x="2522687" y="936488"/>
                  <a:pt x="2524173" y="935002"/>
                </a:cubicBezTo>
                <a:cubicBezTo>
                  <a:pt x="2525658" y="934259"/>
                  <a:pt x="2527516" y="933888"/>
                  <a:pt x="2529745" y="933888"/>
                </a:cubicBezTo>
                <a:cubicBezTo>
                  <a:pt x="2531231" y="932402"/>
                  <a:pt x="2531974" y="930173"/>
                  <a:pt x="2531974" y="927201"/>
                </a:cubicBezTo>
                <a:lnTo>
                  <a:pt x="2534203" y="926087"/>
                </a:lnTo>
                <a:cubicBezTo>
                  <a:pt x="2535688" y="926087"/>
                  <a:pt x="2536803" y="925530"/>
                  <a:pt x="2537546" y="924415"/>
                </a:cubicBezTo>
                <a:cubicBezTo>
                  <a:pt x="2538289" y="923301"/>
                  <a:pt x="2538660" y="922001"/>
                  <a:pt x="2538660" y="920515"/>
                </a:cubicBezTo>
                <a:cubicBezTo>
                  <a:pt x="2538660" y="918286"/>
                  <a:pt x="2539403" y="917172"/>
                  <a:pt x="2540889" y="917172"/>
                </a:cubicBezTo>
                <a:cubicBezTo>
                  <a:pt x="2542375" y="917172"/>
                  <a:pt x="2543489" y="916800"/>
                  <a:pt x="2544232" y="916057"/>
                </a:cubicBezTo>
                <a:cubicBezTo>
                  <a:pt x="2544975" y="915314"/>
                  <a:pt x="2545347" y="913828"/>
                  <a:pt x="2545347" y="911599"/>
                </a:cubicBezTo>
                <a:cubicBezTo>
                  <a:pt x="2547576" y="909371"/>
                  <a:pt x="2548690" y="908256"/>
                  <a:pt x="2548690" y="908256"/>
                </a:cubicBezTo>
                <a:cubicBezTo>
                  <a:pt x="2546461" y="906027"/>
                  <a:pt x="2545347" y="904541"/>
                  <a:pt x="2545347" y="903798"/>
                </a:cubicBezTo>
                <a:lnTo>
                  <a:pt x="2546461" y="899341"/>
                </a:lnTo>
                <a:cubicBezTo>
                  <a:pt x="2548690" y="897855"/>
                  <a:pt x="2550362" y="896369"/>
                  <a:pt x="2551476" y="894883"/>
                </a:cubicBezTo>
                <a:cubicBezTo>
                  <a:pt x="2552590" y="893397"/>
                  <a:pt x="2553148" y="891540"/>
                  <a:pt x="2553148" y="889311"/>
                </a:cubicBezTo>
                <a:lnTo>
                  <a:pt x="2553148" y="893769"/>
                </a:lnTo>
                <a:lnTo>
                  <a:pt x="2554262" y="893769"/>
                </a:lnTo>
                <a:lnTo>
                  <a:pt x="2555377" y="889311"/>
                </a:lnTo>
                <a:lnTo>
                  <a:pt x="2558720" y="892654"/>
                </a:lnTo>
                <a:cubicBezTo>
                  <a:pt x="2562435" y="891911"/>
                  <a:pt x="2564292" y="890797"/>
                  <a:pt x="2564292" y="889311"/>
                </a:cubicBezTo>
                <a:lnTo>
                  <a:pt x="2565406" y="887082"/>
                </a:lnTo>
                <a:cubicBezTo>
                  <a:pt x="2565406" y="887082"/>
                  <a:pt x="2565592" y="886896"/>
                  <a:pt x="2565964" y="886525"/>
                </a:cubicBezTo>
                <a:cubicBezTo>
                  <a:pt x="2566335" y="886153"/>
                  <a:pt x="2566521" y="885968"/>
                  <a:pt x="2566521" y="885968"/>
                </a:cubicBezTo>
                <a:lnTo>
                  <a:pt x="2563178" y="885968"/>
                </a:lnTo>
                <a:cubicBezTo>
                  <a:pt x="2559463" y="885968"/>
                  <a:pt x="2555377" y="886711"/>
                  <a:pt x="2550919" y="888196"/>
                </a:cubicBezTo>
                <a:cubicBezTo>
                  <a:pt x="2550176" y="888939"/>
                  <a:pt x="2549061" y="889311"/>
                  <a:pt x="2547576" y="889311"/>
                </a:cubicBezTo>
                <a:cubicBezTo>
                  <a:pt x="2545347" y="887825"/>
                  <a:pt x="2542003" y="888196"/>
                  <a:pt x="2537546" y="890425"/>
                </a:cubicBezTo>
                <a:cubicBezTo>
                  <a:pt x="2528630" y="895626"/>
                  <a:pt x="2521201" y="898226"/>
                  <a:pt x="2515257" y="898226"/>
                </a:cubicBezTo>
                <a:lnTo>
                  <a:pt x="2510800" y="899341"/>
                </a:lnTo>
                <a:cubicBezTo>
                  <a:pt x="2509314" y="900084"/>
                  <a:pt x="2507642" y="900269"/>
                  <a:pt x="2505785" y="899898"/>
                </a:cubicBezTo>
                <a:cubicBezTo>
                  <a:pt x="2503927" y="899526"/>
                  <a:pt x="2502627" y="899341"/>
                  <a:pt x="2501884" y="899341"/>
                </a:cubicBezTo>
                <a:cubicBezTo>
                  <a:pt x="2502627" y="901570"/>
                  <a:pt x="2504299" y="903055"/>
                  <a:pt x="2506899" y="903798"/>
                </a:cubicBezTo>
                <a:cubicBezTo>
                  <a:pt x="2509499" y="904541"/>
                  <a:pt x="2511171" y="904913"/>
                  <a:pt x="2511914" y="904913"/>
                </a:cubicBezTo>
                <a:cubicBezTo>
                  <a:pt x="2514886" y="904913"/>
                  <a:pt x="2520086" y="905656"/>
                  <a:pt x="2527516" y="907142"/>
                </a:cubicBezTo>
                <a:cubicBezTo>
                  <a:pt x="2528259" y="907885"/>
                  <a:pt x="2528630" y="910114"/>
                  <a:pt x="2528630" y="913828"/>
                </a:cubicBezTo>
                <a:cubicBezTo>
                  <a:pt x="2528630" y="913828"/>
                  <a:pt x="2528630" y="914385"/>
                  <a:pt x="2528630" y="915500"/>
                </a:cubicBezTo>
                <a:cubicBezTo>
                  <a:pt x="2528630" y="916614"/>
                  <a:pt x="2527887" y="917172"/>
                  <a:pt x="2526402" y="917172"/>
                </a:cubicBezTo>
                <a:lnTo>
                  <a:pt x="2499655" y="917172"/>
                </a:lnTo>
                <a:lnTo>
                  <a:pt x="2477367" y="910485"/>
                </a:lnTo>
                <a:lnTo>
                  <a:pt x="2467337" y="908256"/>
                </a:lnTo>
                <a:cubicBezTo>
                  <a:pt x="2465108" y="906770"/>
                  <a:pt x="2457307" y="904541"/>
                  <a:pt x="2443934" y="901570"/>
                </a:cubicBezTo>
                <a:cubicBezTo>
                  <a:pt x="2437991" y="899341"/>
                  <a:pt x="2433533" y="895254"/>
                  <a:pt x="2430561" y="889311"/>
                </a:cubicBezTo>
                <a:lnTo>
                  <a:pt x="2420531" y="885968"/>
                </a:lnTo>
                <a:cubicBezTo>
                  <a:pt x="2415331" y="885968"/>
                  <a:pt x="2411616" y="884110"/>
                  <a:pt x="2409387" y="880395"/>
                </a:cubicBezTo>
                <a:cubicBezTo>
                  <a:pt x="2408644" y="878910"/>
                  <a:pt x="2407901" y="878167"/>
                  <a:pt x="2407158" y="878167"/>
                </a:cubicBezTo>
                <a:cubicBezTo>
                  <a:pt x="2406415" y="878167"/>
                  <a:pt x="2405672" y="877795"/>
                  <a:pt x="2404929" y="877052"/>
                </a:cubicBezTo>
                <a:lnTo>
                  <a:pt x="2394899" y="870366"/>
                </a:lnTo>
                <a:lnTo>
                  <a:pt x="2373725" y="849192"/>
                </a:lnTo>
                <a:lnTo>
                  <a:pt x="2365924" y="840276"/>
                </a:lnTo>
                <a:cubicBezTo>
                  <a:pt x="2363695" y="838790"/>
                  <a:pt x="2362210" y="836747"/>
                  <a:pt x="2361467" y="834147"/>
                </a:cubicBezTo>
                <a:cubicBezTo>
                  <a:pt x="2360723" y="831546"/>
                  <a:pt x="2360352" y="829875"/>
                  <a:pt x="2360352" y="829132"/>
                </a:cubicBezTo>
                <a:cubicBezTo>
                  <a:pt x="2360352" y="828389"/>
                  <a:pt x="2359238" y="826903"/>
                  <a:pt x="2357009" y="824674"/>
                </a:cubicBezTo>
                <a:lnTo>
                  <a:pt x="2352551" y="820216"/>
                </a:lnTo>
                <a:cubicBezTo>
                  <a:pt x="2349579" y="817245"/>
                  <a:pt x="2348093" y="813901"/>
                  <a:pt x="2348093" y="810187"/>
                </a:cubicBezTo>
                <a:cubicBezTo>
                  <a:pt x="2348093" y="806472"/>
                  <a:pt x="2350322" y="803129"/>
                  <a:pt x="2354780" y="800157"/>
                </a:cubicBezTo>
                <a:lnTo>
                  <a:pt x="2354780" y="804615"/>
                </a:lnTo>
                <a:cubicBezTo>
                  <a:pt x="2354780" y="809815"/>
                  <a:pt x="2357380" y="812416"/>
                  <a:pt x="2362581" y="812416"/>
                </a:cubicBezTo>
                <a:cubicBezTo>
                  <a:pt x="2370753" y="812416"/>
                  <a:pt x="2376325" y="813901"/>
                  <a:pt x="2379297" y="816873"/>
                </a:cubicBezTo>
                <a:cubicBezTo>
                  <a:pt x="2380040" y="818359"/>
                  <a:pt x="2381526" y="819474"/>
                  <a:pt x="2383755" y="820216"/>
                </a:cubicBezTo>
                <a:cubicBezTo>
                  <a:pt x="2386727" y="820216"/>
                  <a:pt x="2390813" y="822074"/>
                  <a:pt x="2396014" y="825789"/>
                </a:cubicBezTo>
                <a:cubicBezTo>
                  <a:pt x="2398986" y="828760"/>
                  <a:pt x="2402329" y="829503"/>
                  <a:pt x="2406044" y="828017"/>
                </a:cubicBezTo>
                <a:lnTo>
                  <a:pt x="2408273" y="828017"/>
                </a:lnTo>
                <a:cubicBezTo>
                  <a:pt x="2411244" y="829503"/>
                  <a:pt x="2413845" y="830246"/>
                  <a:pt x="2416074" y="830246"/>
                </a:cubicBezTo>
                <a:cubicBezTo>
                  <a:pt x="2419045" y="830246"/>
                  <a:pt x="2422760" y="829503"/>
                  <a:pt x="2427218" y="828017"/>
                </a:cubicBezTo>
                <a:cubicBezTo>
                  <a:pt x="2428704" y="827274"/>
                  <a:pt x="2430747" y="826346"/>
                  <a:pt x="2433347" y="825231"/>
                </a:cubicBezTo>
                <a:cubicBezTo>
                  <a:pt x="2435947" y="824117"/>
                  <a:pt x="2438362" y="823560"/>
                  <a:pt x="2440591" y="823560"/>
                </a:cubicBezTo>
                <a:lnTo>
                  <a:pt x="2443934" y="822445"/>
                </a:lnTo>
                <a:cubicBezTo>
                  <a:pt x="2445420" y="820959"/>
                  <a:pt x="2446163" y="820216"/>
                  <a:pt x="2446163" y="820216"/>
                </a:cubicBezTo>
                <a:cubicBezTo>
                  <a:pt x="2448392" y="819474"/>
                  <a:pt x="2450807" y="818731"/>
                  <a:pt x="2453407" y="817988"/>
                </a:cubicBezTo>
                <a:cubicBezTo>
                  <a:pt x="2456007" y="817245"/>
                  <a:pt x="2458793" y="816130"/>
                  <a:pt x="2461765" y="814644"/>
                </a:cubicBezTo>
                <a:cubicBezTo>
                  <a:pt x="2464737" y="813158"/>
                  <a:pt x="2466966" y="812416"/>
                  <a:pt x="2468451" y="812416"/>
                </a:cubicBezTo>
                <a:cubicBezTo>
                  <a:pt x="2469937" y="812416"/>
                  <a:pt x="2472909" y="811673"/>
                  <a:pt x="2477367" y="810187"/>
                </a:cubicBezTo>
                <a:cubicBezTo>
                  <a:pt x="2478853" y="809444"/>
                  <a:pt x="2480710" y="808329"/>
                  <a:pt x="2482939" y="806843"/>
                </a:cubicBezTo>
                <a:cubicBezTo>
                  <a:pt x="2485168" y="805358"/>
                  <a:pt x="2487025" y="804243"/>
                  <a:pt x="2488511" y="803500"/>
                </a:cubicBezTo>
                <a:cubicBezTo>
                  <a:pt x="2489997" y="803500"/>
                  <a:pt x="2491111" y="802943"/>
                  <a:pt x="2491854" y="801829"/>
                </a:cubicBezTo>
                <a:cubicBezTo>
                  <a:pt x="2492597" y="800714"/>
                  <a:pt x="2493712" y="799785"/>
                  <a:pt x="2495198" y="799042"/>
                </a:cubicBezTo>
                <a:cubicBezTo>
                  <a:pt x="2500398" y="796814"/>
                  <a:pt x="2505970" y="794956"/>
                  <a:pt x="2511914" y="793470"/>
                </a:cubicBezTo>
                <a:lnTo>
                  <a:pt x="2514143" y="792356"/>
                </a:lnTo>
                <a:cubicBezTo>
                  <a:pt x="2517857" y="790127"/>
                  <a:pt x="2521201" y="788455"/>
                  <a:pt x="2524173" y="787341"/>
                </a:cubicBezTo>
                <a:cubicBezTo>
                  <a:pt x="2527145" y="786227"/>
                  <a:pt x="2530116" y="784926"/>
                  <a:pt x="2533088" y="783440"/>
                </a:cubicBezTo>
                <a:cubicBezTo>
                  <a:pt x="2533831" y="782697"/>
                  <a:pt x="2534946" y="782326"/>
                  <a:pt x="2536431" y="782326"/>
                </a:cubicBezTo>
                <a:cubicBezTo>
                  <a:pt x="2539403" y="780840"/>
                  <a:pt x="2542375" y="779540"/>
                  <a:pt x="2545347" y="778426"/>
                </a:cubicBezTo>
                <a:cubicBezTo>
                  <a:pt x="2548319" y="777311"/>
                  <a:pt x="2551662" y="775639"/>
                  <a:pt x="2555377" y="773411"/>
                </a:cubicBezTo>
                <a:lnTo>
                  <a:pt x="2573207" y="764495"/>
                </a:lnTo>
                <a:cubicBezTo>
                  <a:pt x="2574693" y="763009"/>
                  <a:pt x="2576551" y="762266"/>
                  <a:pt x="2578780" y="762266"/>
                </a:cubicBezTo>
                <a:cubicBezTo>
                  <a:pt x="2587695" y="757809"/>
                  <a:pt x="2594010" y="755208"/>
                  <a:pt x="2597725" y="754465"/>
                </a:cubicBezTo>
                <a:lnTo>
                  <a:pt x="2605526" y="751122"/>
                </a:lnTo>
                <a:cubicBezTo>
                  <a:pt x="2607012" y="749636"/>
                  <a:pt x="2608498" y="748893"/>
                  <a:pt x="2609983" y="748893"/>
                </a:cubicBezTo>
                <a:cubicBezTo>
                  <a:pt x="2613698" y="746664"/>
                  <a:pt x="2615927" y="745179"/>
                  <a:pt x="2616670" y="744436"/>
                </a:cubicBezTo>
                <a:cubicBezTo>
                  <a:pt x="2617413" y="743693"/>
                  <a:pt x="2618899" y="742950"/>
                  <a:pt x="2621128" y="742207"/>
                </a:cubicBezTo>
                <a:cubicBezTo>
                  <a:pt x="2623357" y="741464"/>
                  <a:pt x="2624842" y="741092"/>
                  <a:pt x="2625585" y="741092"/>
                </a:cubicBezTo>
                <a:cubicBezTo>
                  <a:pt x="2624099" y="738863"/>
                  <a:pt x="2620756" y="735892"/>
                  <a:pt x="2615556" y="732177"/>
                </a:cubicBezTo>
                <a:cubicBezTo>
                  <a:pt x="2614813" y="731434"/>
                  <a:pt x="2606640" y="726233"/>
                  <a:pt x="2591038" y="716575"/>
                </a:cubicBezTo>
                <a:lnTo>
                  <a:pt x="2588809" y="712117"/>
                </a:lnTo>
                <a:cubicBezTo>
                  <a:pt x="2588809" y="711374"/>
                  <a:pt x="2586209" y="707660"/>
                  <a:pt x="2581008" y="700973"/>
                </a:cubicBezTo>
                <a:cubicBezTo>
                  <a:pt x="2578037" y="697258"/>
                  <a:pt x="2574322" y="690943"/>
                  <a:pt x="2569864" y="682028"/>
                </a:cubicBezTo>
                <a:cubicBezTo>
                  <a:pt x="2569121" y="680542"/>
                  <a:pt x="2566892" y="676827"/>
                  <a:pt x="2563178" y="670884"/>
                </a:cubicBezTo>
                <a:cubicBezTo>
                  <a:pt x="2560949" y="668655"/>
                  <a:pt x="2559834" y="666054"/>
                  <a:pt x="2559834" y="663083"/>
                </a:cubicBezTo>
                <a:cubicBezTo>
                  <a:pt x="2559834" y="659368"/>
                  <a:pt x="2560949" y="656025"/>
                  <a:pt x="2563178" y="653053"/>
                </a:cubicBezTo>
                <a:cubicBezTo>
                  <a:pt x="2564663" y="650824"/>
                  <a:pt x="2566150" y="645252"/>
                  <a:pt x="2567635" y="636336"/>
                </a:cubicBezTo>
                <a:cubicBezTo>
                  <a:pt x="2567635" y="634850"/>
                  <a:pt x="2566892" y="634108"/>
                  <a:pt x="2565406" y="634108"/>
                </a:cubicBezTo>
                <a:cubicBezTo>
                  <a:pt x="2563921" y="634108"/>
                  <a:pt x="2562992" y="633550"/>
                  <a:pt x="2562620" y="632436"/>
                </a:cubicBezTo>
                <a:cubicBezTo>
                  <a:pt x="2562249" y="631321"/>
                  <a:pt x="2562435" y="630021"/>
                  <a:pt x="2563178" y="628535"/>
                </a:cubicBezTo>
                <a:cubicBezTo>
                  <a:pt x="2566892" y="620363"/>
                  <a:pt x="2569493" y="615534"/>
                  <a:pt x="2570979" y="614048"/>
                </a:cubicBezTo>
                <a:cubicBezTo>
                  <a:pt x="2569493" y="613305"/>
                  <a:pt x="2566892" y="612005"/>
                  <a:pt x="2563178" y="610147"/>
                </a:cubicBezTo>
                <a:cubicBezTo>
                  <a:pt x="2559463" y="608290"/>
                  <a:pt x="2555748" y="607733"/>
                  <a:pt x="2552033" y="608476"/>
                </a:cubicBezTo>
                <a:cubicBezTo>
                  <a:pt x="2549804" y="608476"/>
                  <a:pt x="2547204" y="607733"/>
                  <a:pt x="2544232" y="606247"/>
                </a:cubicBezTo>
                <a:cubicBezTo>
                  <a:pt x="2543489" y="605504"/>
                  <a:pt x="2541818" y="604390"/>
                  <a:pt x="2539217" y="602904"/>
                </a:cubicBezTo>
                <a:cubicBezTo>
                  <a:pt x="2536617" y="601418"/>
                  <a:pt x="2533459" y="600675"/>
                  <a:pt x="2529745" y="600675"/>
                </a:cubicBezTo>
                <a:cubicBezTo>
                  <a:pt x="2526773" y="599932"/>
                  <a:pt x="2521201" y="598074"/>
                  <a:pt x="2513028" y="595103"/>
                </a:cubicBezTo>
                <a:cubicBezTo>
                  <a:pt x="2512285" y="594360"/>
                  <a:pt x="2510800" y="593617"/>
                  <a:pt x="2508571" y="592874"/>
                </a:cubicBezTo>
                <a:cubicBezTo>
                  <a:pt x="2506342" y="592131"/>
                  <a:pt x="2504856" y="591759"/>
                  <a:pt x="2504113" y="591759"/>
                </a:cubicBezTo>
                <a:cubicBezTo>
                  <a:pt x="2498169" y="590273"/>
                  <a:pt x="2494454" y="588416"/>
                  <a:pt x="2492969" y="586187"/>
                </a:cubicBezTo>
                <a:cubicBezTo>
                  <a:pt x="2490740" y="583958"/>
                  <a:pt x="2487768" y="582844"/>
                  <a:pt x="2484053" y="582844"/>
                </a:cubicBezTo>
                <a:cubicBezTo>
                  <a:pt x="2479596" y="581358"/>
                  <a:pt x="2475509" y="579872"/>
                  <a:pt x="2471795" y="578386"/>
                </a:cubicBezTo>
                <a:cubicBezTo>
                  <a:pt x="2468080" y="576900"/>
                  <a:pt x="2461765" y="573186"/>
                  <a:pt x="2452849" y="567242"/>
                </a:cubicBezTo>
                <a:lnTo>
                  <a:pt x="2448392" y="563899"/>
                </a:lnTo>
                <a:cubicBezTo>
                  <a:pt x="2445420" y="560927"/>
                  <a:pt x="2443191" y="559441"/>
                  <a:pt x="2441705" y="559441"/>
                </a:cubicBezTo>
                <a:cubicBezTo>
                  <a:pt x="2433533" y="559441"/>
                  <a:pt x="2428332" y="554983"/>
                  <a:pt x="2426103" y="546068"/>
                </a:cubicBezTo>
                <a:cubicBezTo>
                  <a:pt x="2424617" y="543096"/>
                  <a:pt x="2422760" y="541610"/>
                  <a:pt x="2420531" y="541610"/>
                </a:cubicBezTo>
                <a:cubicBezTo>
                  <a:pt x="2419788" y="541610"/>
                  <a:pt x="2419231" y="541239"/>
                  <a:pt x="2418859" y="540496"/>
                </a:cubicBezTo>
                <a:cubicBezTo>
                  <a:pt x="2418488" y="539753"/>
                  <a:pt x="2417931" y="539381"/>
                  <a:pt x="2417188" y="539381"/>
                </a:cubicBezTo>
                <a:cubicBezTo>
                  <a:pt x="2415702" y="538638"/>
                  <a:pt x="2414588" y="537896"/>
                  <a:pt x="2413845" y="537153"/>
                </a:cubicBezTo>
                <a:cubicBezTo>
                  <a:pt x="2413102" y="536410"/>
                  <a:pt x="2411987" y="536038"/>
                  <a:pt x="2410501" y="536038"/>
                </a:cubicBezTo>
                <a:cubicBezTo>
                  <a:pt x="2406787" y="534552"/>
                  <a:pt x="2404929" y="532323"/>
                  <a:pt x="2404929" y="529352"/>
                </a:cubicBezTo>
                <a:cubicBezTo>
                  <a:pt x="2404929" y="528609"/>
                  <a:pt x="2405115" y="528051"/>
                  <a:pt x="2405486" y="527680"/>
                </a:cubicBezTo>
                <a:cubicBezTo>
                  <a:pt x="2405858" y="527309"/>
                  <a:pt x="2405672" y="526751"/>
                  <a:pt x="2404929" y="526008"/>
                </a:cubicBezTo>
                <a:cubicBezTo>
                  <a:pt x="2401957" y="524522"/>
                  <a:pt x="2402700" y="521551"/>
                  <a:pt x="2407158" y="517093"/>
                </a:cubicBezTo>
                <a:lnTo>
                  <a:pt x="2409387" y="512635"/>
                </a:lnTo>
                <a:lnTo>
                  <a:pt x="2394899" y="512635"/>
                </a:lnTo>
                <a:cubicBezTo>
                  <a:pt x="2393414" y="512635"/>
                  <a:pt x="2392671" y="511892"/>
                  <a:pt x="2392671" y="510406"/>
                </a:cubicBezTo>
                <a:cubicBezTo>
                  <a:pt x="2391927" y="507435"/>
                  <a:pt x="2389699" y="505949"/>
                  <a:pt x="2385984" y="505949"/>
                </a:cubicBezTo>
                <a:lnTo>
                  <a:pt x="2383755" y="505949"/>
                </a:lnTo>
                <a:cubicBezTo>
                  <a:pt x="2383755" y="505206"/>
                  <a:pt x="2383569" y="504649"/>
                  <a:pt x="2383198" y="504277"/>
                </a:cubicBezTo>
                <a:cubicBezTo>
                  <a:pt x="2382826" y="503906"/>
                  <a:pt x="2383012" y="503720"/>
                  <a:pt x="2383755" y="503720"/>
                </a:cubicBezTo>
                <a:cubicBezTo>
                  <a:pt x="2383755" y="502977"/>
                  <a:pt x="2384126" y="502605"/>
                  <a:pt x="2384870" y="502605"/>
                </a:cubicBezTo>
                <a:cubicBezTo>
                  <a:pt x="2385613" y="501862"/>
                  <a:pt x="2386541" y="501677"/>
                  <a:pt x="2387655" y="502048"/>
                </a:cubicBezTo>
                <a:cubicBezTo>
                  <a:pt x="2388770" y="502420"/>
                  <a:pt x="2389699" y="502234"/>
                  <a:pt x="2390442" y="501491"/>
                </a:cubicBezTo>
                <a:cubicBezTo>
                  <a:pt x="2395642" y="500748"/>
                  <a:pt x="2400100" y="501491"/>
                  <a:pt x="2403815" y="503720"/>
                </a:cubicBezTo>
                <a:cubicBezTo>
                  <a:pt x="2404558" y="503720"/>
                  <a:pt x="2405672" y="504463"/>
                  <a:pt x="2407158" y="505949"/>
                </a:cubicBezTo>
                <a:cubicBezTo>
                  <a:pt x="2408644" y="507435"/>
                  <a:pt x="2410873" y="507435"/>
                  <a:pt x="2413845" y="505949"/>
                </a:cubicBezTo>
                <a:lnTo>
                  <a:pt x="2418302" y="505949"/>
                </a:lnTo>
                <a:cubicBezTo>
                  <a:pt x="2422017" y="505949"/>
                  <a:pt x="2425175" y="506320"/>
                  <a:pt x="2427775" y="507063"/>
                </a:cubicBezTo>
                <a:cubicBezTo>
                  <a:pt x="2430375" y="507806"/>
                  <a:pt x="2432790" y="508549"/>
                  <a:pt x="2435019" y="509292"/>
                </a:cubicBezTo>
                <a:cubicBezTo>
                  <a:pt x="2435762" y="510035"/>
                  <a:pt x="2437248" y="510406"/>
                  <a:pt x="2439476" y="510406"/>
                </a:cubicBezTo>
                <a:lnTo>
                  <a:pt x="2442820" y="510406"/>
                </a:lnTo>
                <a:cubicBezTo>
                  <a:pt x="2447277" y="510406"/>
                  <a:pt x="2450992" y="511892"/>
                  <a:pt x="2453964" y="514864"/>
                </a:cubicBezTo>
                <a:lnTo>
                  <a:pt x="2456193" y="515979"/>
                </a:lnTo>
                <a:cubicBezTo>
                  <a:pt x="2460650" y="516721"/>
                  <a:pt x="2467337" y="517093"/>
                  <a:pt x="2476252" y="517093"/>
                </a:cubicBezTo>
                <a:cubicBezTo>
                  <a:pt x="2478481" y="517093"/>
                  <a:pt x="2481081" y="516350"/>
                  <a:pt x="2484053" y="514864"/>
                </a:cubicBezTo>
                <a:lnTo>
                  <a:pt x="2492969" y="512635"/>
                </a:lnTo>
                <a:lnTo>
                  <a:pt x="2498541" y="511521"/>
                </a:lnTo>
                <a:cubicBezTo>
                  <a:pt x="2501513" y="510778"/>
                  <a:pt x="2504670" y="509849"/>
                  <a:pt x="2508014" y="508735"/>
                </a:cubicBezTo>
                <a:cubicBezTo>
                  <a:pt x="2511357" y="507620"/>
                  <a:pt x="2515257" y="506692"/>
                  <a:pt x="2519715" y="505949"/>
                </a:cubicBezTo>
                <a:cubicBezTo>
                  <a:pt x="2522687" y="504463"/>
                  <a:pt x="2524544" y="503720"/>
                  <a:pt x="2525287" y="503720"/>
                </a:cubicBezTo>
                <a:cubicBezTo>
                  <a:pt x="2526773" y="502977"/>
                  <a:pt x="2528073" y="502234"/>
                  <a:pt x="2529188" y="501491"/>
                </a:cubicBezTo>
                <a:cubicBezTo>
                  <a:pt x="2530302" y="500748"/>
                  <a:pt x="2531602" y="500377"/>
                  <a:pt x="2533088" y="500377"/>
                </a:cubicBezTo>
                <a:lnTo>
                  <a:pt x="2537546" y="498148"/>
                </a:lnTo>
                <a:cubicBezTo>
                  <a:pt x="2542003" y="498148"/>
                  <a:pt x="2544975" y="497033"/>
                  <a:pt x="2546461" y="494804"/>
                </a:cubicBezTo>
                <a:lnTo>
                  <a:pt x="2550919" y="492576"/>
                </a:lnTo>
                <a:lnTo>
                  <a:pt x="2559834" y="488118"/>
                </a:lnTo>
                <a:cubicBezTo>
                  <a:pt x="2561320" y="487375"/>
                  <a:pt x="2563178" y="487003"/>
                  <a:pt x="2565406" y="487003"/>
                </a:cubicBezTo>
                <a:cubicBezTo>
                  <a:pt x="2568378" y="487003"/>
                  <a:pt x="2570236" y="486632"/>
                  <a:pt x="2570979" y="485889"/>
                </a:cubicBezTo>
                <a:cubicBezTo>
                  <a:pt x="2573207" y="482917"/>
                  <a:pt x="2575436" y="481431"/>
                  <a:pt x="2577665" y="481431"/>
                </a:cubicBezTo>
                <a:cubicBezTo>
                  <a:pt x="2579894" y="481431"/>
                  <a:pt x="2581751" y="480688"/>
                  <a:pt x="2583237" y="479203"/>
                </a:cubicBezTo>
                <a:cubicBezTo>
                  <a:pt x="2585466" y="476974"/>
                  <a:pt x="2587695" y="475859"/>
                  <a:pt x="2589924" y="475859"/>
                </a:cubicBezTo>
                <a:cubicBezTo>
                  <a:pt x="2595125" y="475859"/>
                  <a:pt x="2599211" y="472516"/>
                  <a:pt x="2602183" y="465829"/>
                </a:cubicBezTo>
                <a:cubicBezTo>
                  <a:pt x="2606640" y="450227"/>
                  <a:pt x="2608126" y="432768"/>
                  <a:pt x="2606640" y="413451"/>
                </a:cubicBezTo>
                <a:cubicBezTo>
                  <a:pt x="2607383" y="409737"/>
                  <a:pt x="2607755" y="404907"/>
                  <a:pt x="2607755" y="398964"/>
                </a:cubicBezTo>
                <a:cubicBezTo>
                  <a:pt x="2607755" y="392277"/>
                  <a:pt x="2607383" y="387448"/>
                  <a:pt x="2606640" y="384476"/>
                </a:cubicBezTo>
                <a:cubicBezTo>
                  <a:pt x="2606640" y="383733"/>
                  <a:pt x="2605897" y="381876"/>
                  <a:pt x="2604411" y="378904"/>
                </a:cubicBezTo>
                <a:cubicBezTo>
                  <a:pt x="2602925" y="376675"/>
                  <a:pt x="2600697" y="371846"/>
                  <a:pt x="2597725" y="364417"/>
                </a:cubicBezTo>
                <a:cubicBezTo>
                  <a:pt x="2596982" y="361445"/>
                  <a:pt x="2596053" y="359216"/>
                  <a:pt x="2594939" y="357730"/>
                </a:cubicBezTo>
                <a:cubicBezTo>
                  <a:pt x="2593824" y="356244"/>
                  <a:pt x="2592896" y="354758"/>
                  <a:pt x="2592153" y="353272"/>
                </a:cubicBezTo>
                <a:cubicBezTo>
                  <a:pt x="2589181" y="350301"/>
                  <a:pt x="2588066" y="346586"/>
                  <a:pt x="2588809" y="342128"/>
                </a:cubicBezTo>
                <a:cubicBezTo>
                  <a:pt x="2588809" y="339899"/>
                  <a:pt x="2587695" y="338785"/>
                  <a:pt x="2585466" y="338785"/>
                </a:cubicBezTo>
                <a:cubicBezTo>
                  <a:pt x="2582494" y="337299"/>
                  <a:pt x="2581008" y="333584"/>
                  <a:pt x="2581008" y="327641"/>
                </a:cubicBezTo>
                <a:cubicBezTo>
                  <a:pt x="2581008" y="323926"/>
                  <a:pt x="2579894" y="320954"/>
                  <a:pt x="2577665" y="318725"/>
                </a:cubicBezTo>
                <a:cubicBezTo>
                  <a:pt x="2577665" y="317239"/>
                  <a:pt x="2577294" y="316125"/>
                  <a:pt x="2576551" y="315382"/>
                </a:cubicBezTo>
                <a:lnTo>
                  <a:pt x="2581008" y="314268"/>
                </a:lnTo>
                <a:lnTo>
                  <a:pt x="2589924" y="318725"/>
                </a:lnTo>
                <a:cubicBezTo>
                  <a:pt x="2591410" y="318725"/>
                  <a:pt x="2592153" y="319840"/>
                  <a:pt x="2592153" y="322069"/>
                </a:cubicBezTo>
                <a:cubicBezTo>
                  <a:pt x="2592153" y="324297"/>
                  <a:pt x="2593639" y="325412"/>
                  <a:pt x="2596610" y="325412"/>
                </a:cubicBezTo>
                <a:cubicBezTo>
                  <a:pt x="2602554" y="325412"/>
                  <a:pt x="2606640" y="328012"/>
                  <a:pt x="2608869" y="333213"/>
                </a:cubicBezTo>
                <a:cubicBezTo>
                  <a:pt x="2611841" y="336185"/>
                  <a:pt x="2614070" y="337670"/>
                  <a:pt x="2615556" y="337670"/>
                </a:cubicBezTo>
                <a:cubicBezTo>
                  <a:pt x="2623728" y="338413"/>
                  <a:pt x="2629672" y="342500"/>
                  <a:pt x="2633386" y="349929"/>
                </a:cubicBezTo>
                <a:lnTo>
                  <a:pt x="2648988" y="373332"/>
                </a:lnTo>
                <a:lnTo>
                  <a:pt x="2652331" y="378904"/>
                </a:lnTo>
                <a:cubicBezTo>
                  <a:pt x="2653817" y="381876"/>
                  <a:pt x="2655303" y="383733"/>
                  <a:pt x="2656789" y="384476"/>
                </a:cubicBezTo>
                <a:cubicBezTo>
                  <a:pt x="2661247" y="388191"/>
                  <a:pt x="2664219" y="387448"/>
                  <a:pt x="2665705" y="382247"/>
                </a:cubicBezTo>
                <a:cubicBezTo>
                  <a:pt x="2665705" y="379276"/>
                  <a:pt x="2667562" y="377790"/>
                  <a:pt x="2671277" y="377790"/>
                </a:cubicBezTo>
                <a:cubicBezTo>
                  <a:pt x="2672763" y="377790"/>
                  <a:pt x="2674063" y="378533"/>
                  <a:pt x="2675177" y="380019"/>
                </a:cubicBezTo>
                <a:cubicBezTo>
                  <a:pt x="2676292" y="381504"/>
                  <a:pt x="2676849" y="382990"/>
                  <a:pt x="2676849" y="384476"/>
                </a:cubicBezTo>
                <a:cubicBezTo>
                  <a:pt x="2677592" y="388934"/>
                  <a:pt x="2678335" y="392834"/>
                  <a:pt x="2679078" y="396178"/>
                </a:cubicBezTo>
                <a:cubicBezTo>
                  <a:pt x="2679821" y="399521"/>
                  <a:pt x="2680563" y="402307"/>
                  <a:pt x="2681306" y="404536"/>
                </a:cubicBezTo>
                <a:cubicBezTo>
                  <a:pt x="2681306" y="406765"/>
                  <a:pt x="2682050" y="410851"/>
                  <a:pt x="2683535" y="416795"/>
                </a:cubicBezTo>
                <a:cubicBezTo>
                  <a:pt x="2684278" y="417538"/>
                  <a:pt x="2684836" y="418466"/>
                  <a:pt x="2685207" y="419581"/>
                </a:cubicBezTo>
                <a:cubicBezTo>
                  <a:pt x="2685579" y="420695"/>
                  <a:pt x="2685393" y="422367"/>
                  <a:pt x="2684650" y="424596"/>
                </a:cubicBezTo>
                <a:cubicBezTo>
                  <a:pt x="2686879" y="425339"/>
                  <a:pt x="2687993" y="426639"/>
                  <a:pt x="2687993" y="428496"/>
                </a:cubicBezTo>
                <a:cubicBezTo>
                  <a:pt x="2687993" y="430354"/>
                  <a:pt x="2687993" y="431654"/>
                  <a:pt x="2687993" y="432397"/>
                </a:cubicBezTo>
                <a:cubicBezTo>
                  <a:pt x="2689479" y="430168"/>
                  <a:pt x="2692822" y="429053"/>
                  <a:pt x="2698023" y="429053"/>
                </a:cubicBezTo>
                <a:cubicBezTo>
                  <a:pt x="2699509" y="429053"/>
                  <a:pt x="2700623" y="428682"/>
                  <a:pt x="2701366" y="427939"/>
                </a:cubicBezTo>
                <a:cubicBezTo>
                  <a:pt x="2702852" y="424967"/>
                  <a:pt x="2705824" y="423481"/>
                  <a:pt x="2710282" y="423481"/>
                </a:cubicBezTo>
                <a:cubicBezTo>
                  <a:pt x="2711767" y="423481"/>
                  <a:pt x="2713996" y="421995"/>
                  <a:pt x="2716968" y="419024"/>
                </a:cubicBezTo>
                <a:cubicBezTo>
                  <a:pt x="2716968" y="417538"/>
                  <a:pt x="2718083" y="416795"/>
                  <a:pt x="2720311" y="416795"/>
                </a:cubicBezTo>
                <a:cubicBezTo>
                  <a:pt x="2722540" y="417538"/>
                  <a:pt x="2725512" y="416795"/>
                  <a:pt x="2729227" y="414566"/>
                </a:cubicBezTo>
                <a:cubicBezTo>
                  <a:pt x="2729970" y="413823"/>
                  <a:pt x="2730898" y="413266"/>
                  <a:pt x="2732013" y="412894"/>
                </a:cubicBezTo>
                <a:cubicBezTo>
                  <a:pt x="2733127" y="412523"/>
                  <a:pt x="2734428" y="412337"/>
                  <a:pt x="2735913" y="412337"/>
                </a:cubicBezTo>
                <a:cubicBezTo>
                  <a:pt x="2738885" y="410851"/>
                  <a:pt x="2740743" y="409365"/>
                  <a:pt x="2741486" y="407879"/>
                </a:cubicBezTo>
                <a:cubicBezTo>
                  <a:pt x="2742971" y="406393"/>
                  <a:pt x="2744458" y="405650"/>
                  <a:pt x="2745943" y="405650"/>
                </a:cubicBezTo>
                <a:cubicBezTo>
                  <a:pt x="2747429" y="405650"/>
                  <a:pt x="2748543" y="405650"/>
                  <a:pt x="2749287" y="405650"/>
                </a:cubicBezTo>
                <a:lnTo>
                  <a:pt x="2754859" y="404536"/>
                </a:lnTo>
                <a:cubicBezTo>
                  <a:pt x="2756344" y="401564"/>
                  <a:pt x="2758945" y="400078"/>
                  <a:pt x="2762660" y="400078"/>
                </a:cubicBezTo>
                <a:cubicBezTo>
                  <a:pt x="2765632" y="398592"/>
                  <a:pt x="2767117" y="397478"/>
                  <a:pt x="2767117" y="396735"/>
                </a:cubicBezTo>
                <a:cubicBezTo>
                  <a:pt x="2768603" y="394506"/>
                  <a:pt x="2771204" y="393392"/>
                  <a:pt x="2774918" y="393392"/>
                </a:cubicBezTo>
                <a:cubicBezTo>
                  <a:pt x="2778633" y="394135"/>
                  <a:pt x="2780862" y="393020"/>
                  <a:pt x="2781605" y="390048"/>
                </a:cubicBezTo>
                <a:cubicBezTo>
                  <a:pt x="2783091" y="388563"/>
                  <a:pt x="2784205" y="387820"/>
                  <a:pt x="2784948" y="387820"/>
                </a:cubicBezTo>
                <a:cubicBezTo>
                  <a:pt x="2791635" y="387820"/>
                  <a:pt x="2795721" y="385962"/>
                  <a:pt x="2797207" y="382247"/>
                </a:cubicBezTo>
                <a:cubicBezTo>
                  <a:pt x="2797207" y="381504"/>
                  <a:pt x="2798321" y="381133"/>
                  <a:pt x="2800550" y="381133"/>
                </a:cubicBezTo>
                <a:cubicBezTo>
                  <a:pt x="2801293" y="381133"/>
                  <a:pt x="2802036" y="381319"/>
                  <a:pt x="2802779" y="381690"/>
                </a:cubicBezTo>
                <a:cubicBezTo>
                  <a:pt x="2803522" y="382062"/>
                  <a:pt x="2804265" y="381876"/>
                  <a:pt x="2805008" y="381133"/>
                </a:cubicBezTo>
                <a:lnTo>
                  <a:pt x="2816152" y="375561"/>
                </a:lnTo>
                <a:cubicBezTo>
                  <a:pt x="2816152" y="374818"/>
                  <a:pt x="2816338" y="374261"/>
                  <a:pt x="2816709" y="373889"/>
                </a:cubicBezTo>
                <a:cubicBezTo>
                  <a:pt x="2817081" y="373518"/>
                  <a:pt x="2816895" y="373332"/>
                  <a:pt x="2816152" y="373332"/>
                </a:cubicBezTo>
                <a:cubicBezTo>
                  <a:pt x="2816152" y="372589"/>
                  <a:pt x="2815409" y="372218"/>
                  <a:pt x="2813923" y="372218"/>
                </a:cubicBezTo>
                <a:cubicBezTo>
                  <a:pt x="2810951" y="372961"/>
                  <a:pt x="2808723" y="371103"/>
                  <a:pt x="2807237" y="366646"/>
                </a:cubicBezTo>
                <a:cubicBezTo>
                  <a:pt x="2807237" y="365160"/>
                  <a:pt x="2806865" y="364045"/>
                  <a:pt x="2806122" y="363302"/>
                </a:cubicBezTo>
                <a:cubicBezTo>
                  <a:pt x="2805379" y="362559"/>
                  <a:pt x="2804636" y="362188"/>
                  <a:pt x="2803893" y="362188"/>
                </a:cubicBezTo>
                <a:cubicBezTo>
                  <a:pt x="2800922" y="361445"/>
                  <a:pt x="2799064" y="359588"/>
                  <a:pt x="2798321" y="356616"/>
                </a:cubicBezTo>
                <a:cubicBezTo>
                  <a:pt x="2798321" y="354387"/>
                  <a:pt x="2797207" y="353272"/>
                  <a:pt x="2794978" y="353272"/>
                </a:cubicBezTo>
                <a:cubicBezTo>
                  <a:pt x="2792749" y="353272"/>
                  <a:pt x="2791635" y="351415"/>
                  <a:pt x="2791635" y="347700"/>
                </a:cubicBezTo>
                <a:cubicBezTo>
                  <a:pt x="2791635" y="346957"/>
                  <a:pt x="2791821" y="345471"/>
                  <a:pt x="2792192" y="343243"/>
                </a:cubicBezTo>
                <a:cubicBezTo>
                  <a:pt x="2792563" y="341014"/>
                  <a:pt x="2793492" y="339156"/>
                  <a:pt x="2794978" y="337670"/>
                </a:cubicBezTo>
                <a:cubicBezTo>
                  <a:pt x="2796464" y="337670"/>
                  <a:pt x="2797578" y="337299"/>
                  <a:pt x="2798321" y="336556"/>
                </a:cubicBezTo>
                <a:cubicBezTo>
                  <a:pt x="2798321" y="335813"/>
                  <a:pt x="2799064" y="334699"/>
                  <a:pt x="2800550" y="333213"/>
                </a:cubicBezTo>
                <a:cubicBezTo>
                  <a:pt x="2800550" y="330241"/>
                  <a:pt x="2801293" y="328384"/>
                  <a:pt x="2802779" y="327641"/>
                </a:cubicBezTo>
                <a:cubicBezTo>
                  <a:pt x="2805751" y="327641"/>
                  <a:pt x="2807608" y="328012"/>
                  <a:pt x="2808351" y="328755"/>
                </a:cubicBezTo>
                <a:cubicBezTo>
                  <a:pt x="2810580" y="331727"/>
                  <a:pt x="2813552" y="332098"/>
                  <a:pt x="2817266" y="329869"/>
                </a:cubicBezTo>
                <a:cubicBezTo>
                  <a:pt x="2818009" y="329127"/>
                  <a:pt x="2818938" y="328941"/>
                  <a:pt x="2820053" y="329312"/>
                </a:cubicBezTo>
                <a:cubicBezTo>
                  <a:pt x="2821167" y="329684"/>
                  <a:pt x="2822467" y="329869"/>
                  <a:pt x="2823953" y="329869"/>
                </a:cubicBezTo>
                <a:lnTo>
                  <a:pt x="2829525" y="330984"/>
                </a:lnTo>
                <a:lnTo>
                  <a:pt x="2841784" y="329869"/>
                </a:lnTo>
                <a:cubicBezTo>
                  <a:pt x="2844756" y="329869"/>
                  <a:pt x="2848470" y="329127"/>
                  <a:pt x="2852928" y="327641"/>
                </a:cubicBezTo>
                <a:cubicBezTo>
                  <a:pt x="2854414" y="327641"/>
                  <a:pt x="2855157" y="327269"/>
                  <a:pt x="2855157" y="326526"/>
                </a:cubicBezTo>
                <a:lnTo>
                  <a:pt x="2859614" y="287521"/>
                </a:lnTo>
                <a:cubicBezTo>
                  <a:pt x="2861100" y="278606"/>
                  <a:pt x="2861843" y="272662"/>
                  <a:pt x="2861843" y="269691"/>
                </a:cubicBezTo>
                <a:lnTo>
                  <a:pt x="2860729" y="250745"/>
                </a:lnTo>
                <a:lnTo>
                  <a:pt x="2860729" y="240715"/>
                </a:lnTo>
                <a:cubicBezTo>
                  <a:pt x="2860729" y="235515"/>
                  <a:pt x="2859986" y="232172"/>
                  <a:pt x="2858500" y="230686"/>
                </a:cubicBezTo>
                <a:cubicBezTo>
                  <a:pt x="2857757" y="227714"/>
                  <a:pt x="2857200" y="224742"/>
                  <a:pt x="2856829" y="221770"/>
                </a:cubicBezTo>
                <a:cubicBezTo>
                  <a:pt x="2856457" y="218798"/>
                  <a:pt x="2855900" y="216198"/>
                  <a:pt x="2855157" y="213969"/>
                </a:cubicBezTo>
                <a:cubicBezTo>
                  <a:pt x="2851442" y="209512"/>
                  <a:pt x="2847727" y="202825"/>
                  <a:pt x="2844013" y="193910"/>
                </a:cubicBezTo>
                <a:lnTo>
                  <a:pt x="2837326" y="184994"/>
                </a:lnTo>
                <a:cubicBezTo>
                  <a:pt x="2834354" y="184251"/>
                  <a:pt x="2831754" y="182022"/>
                  <a:pt x="2829525" y="178308"/>
                </a:cubicBezTo>
                <a:cubicBezTo>
                  <a:pt x="2826553" y="175336"/>
                  <a:pt x="2823210" y="173850"/>
                  <a:pt x="2819495" y="173850"/>
                </a:cubicBezTo>
                <a:cubicBezTo>
                  <a:pt x="2818752" y="174593"/>
                  <a:pt x="2816895" y="173850"/>
                  <a:pt x="2813923" y="171621"/>
                </a:cubicBezTo>
                <a:cubicBezTo>
                  <a:pt x="2810951" y="169392"/>
                  <a:pt x="2807980" y="167535"/>
                  <a:pt x="2805008" y="166049"/>
                </a:cubicBezTo>
                <a:cubicBezTo>
                  <a:pt x="2801293" y="163077"/>
                  <a:pt x="2796092" y="160848"/>
                  <a:pt x="2789406" y="159362"/>
                </a:cubicBezTo>
                <a:cubicBezTo>
                  <a:pt x="2788663" y="159362"/>
                  <a:pt x="2788105" y="159177"/>
                  <a:pt x="2787734" y="158805"/>
                </a:cubicBezTo>
                <a:cubicBezTo>
                  <a:pt x="2787363" y="158434"/>
                  <a:pt x="2786806" y="158619"/>
                  <a:pt x="2786063" y="159362"/>
                </a:cubicBezTo>
                <a:cubicBezTo>
                  <a:pt x="2783091" y="160848"/>
                  <a:pt x="2780119" y="159734"/>
                  <a:pt x="2777147" y="156019"/>
                </a:cubicBezTo>
                <a:cubicBezTo>
                  <a:pt x="2776404" y="156019"/>
                  <a:pt x="2776033" y="154905"/>
                  <a:pt x="2776033" y="152676"/>
                </a:cubicBezTo>
                <a:cubicBezTo>
                  <a:pt x="2776776" y="151933"/>
                  <a:pt x="2778447" y="150261"/>
                  <a:pt x="2781048" y="147661"/>
                </a:cubicBezTo>
                <a:cubicBezTo>
                  <a:pt x="2783648" y="145061"/>
                  <a:pt x="2787177" y="144132"/>
                  <a:pt x="2791635" y="144875"/>
                </a:cubicBezTo>
                <a:cubicBezTo>
                  <a:pt x="2792378" y="145618"/>
                  <a:pt x="2792749" y="145246"/>
                  <a:pt x="2792749" y="143760"/>
                </a:cubicBezTo>
                <a:cubicBezTo>
                  <a:pt x="2792749" y="143018"/>
                  <a:pt x="2792378" y="142646"/>
                  <a:pt x="2791635" y="142646"/>
                </a:cubicBezTo>
                <a:cubicBezTo>
                  <a:pt x="2790892" y="141903"/>
                  <a:pt x="2789963" y="141532"/>
                  <a:pt x="2788849" y="141532"/>
                </a:cubicBezTo>
                <a:cubicBezTo>
                  <a:pt x="2787734" y="141532"/>
                  <a:pt x="2786806" y="141160"/>
                  <a:pt x="2786063" y="140417"/>
                </a:cubicBezTo>
                <a:lnTo>
                  <a:pt x="2782719" y="141532"/>
                </a:lnTo>
                <a:cubicBezTo>
                  <a:pt x="2778262" y="145989"/>
                  <a:pt x="2774547" y="150818"/>
                  <a:pt x="2771575" y="156019"/>
                </a:cubicBezTo>
                <a:lnTo>
                  <a:pt x="2755973" y="173850"/>
                </a:lnTo>
                <a:lnTo>
                  <a:pt x="2752630" y="178308"/>
                </a:lnTo>
                <a:cubicBezTo>
                  <a:pt x="2752630" y="179794"/>
                  <a:pt x="2751887" y="180537"/>
                  <a:pt x="2750401" y="180537"/>
                </a:cubicBezTo>
                <a:cubicBezTo>
                  <a:pt x="2745200" y="184251"/>
                  <a:pt x="2741857" y="187223"/>
                  <a:pt x="2740371" y="189452"/>
                </a:cubicBezTo>
                <a:lnTo>
                  <a:pt x="2740371" y="190566"/>
                </a:lnTo>
                <a:cubicBezTo>
                  <a:pt x="2741114" y="189823"/>
                  <a:pt x="2743714" y="188337"/>
                  <a:pt x="2748172" y="186109"/>
                </a:cubicBezTo>
                <a:cubicBezTo>
                  <a:pt x="2748172" y="186109"/>
                  <a:pt x="2748358" y="186294"/>
                  <a:pt x="2748729" y="186666"/>
                </a:cubicBezTo>
                <a:cubicBezTo>
                  <a:pt x="2749101" y="187037"/>
                  <a:pt x="2749287" y="187223"/>
                  <a:pt x="2749287" y="187223"/>
                </a:cubicBezTo>
                <a:cubicBezTo>
                  <a:pt x="2747058" y="188709"/>
                  <a:pt x="2743157" y="190938"/>
                  <a:pt x="2737585" y="193910"/>
                </a:cubicBezTo>
                <a:cubicBezTo>
                  <a:pt x="2732013" y="196881"/>
                  <a:pt x="2728484" y="199853"/>
                  <a:pt x="2726998" y="202825"/>
                </a:cubicBezTo>
                <a:cubicBezTo>
                  <a:pt x="2726998" y="202825"/>
                  <a:pt x="2726812" y="202639"/>
                  <a:pt x="2726441" y="202268"/>
                </a:cubicBezTo>
                <a:cubicBezTo>
                  <a:pt x="2726069" y="201896"/>
                  <a:pt x="2725884" y="201711"/>
                  <a:pt x="2725884" y="201711"/>
                </a:cubicBezTo>
                <a:lnTo>
                  <a:pt x="2729227" y="196138"/>
                </a:lnTo>
                <a:cubicBezTo>
                  <a:pt x="2732199" y="192424"/>
                  <a:pt x="2735728" y="188152"/>
                  <a:pt x="2739814" y="183323"/>
                </a:cubicBezTo>
                <a:cubicBezTo>
                  <a:pt x="2743900" y="178493"/>
                  <a:pt x="2746686" y="174593"/>
                  <a:pt x="2748172" y="171621"/>
                </a:cubicBezTo>
                <a:cubicBezTo>
                  <a:pt x="2751144" y="167906"/>
                  <a:pt x="2754116" y="164563"/>
                  <a:pt x="2757088" y="161591"/>
                </a:cubicBezTo>
                <a:cubicBezTo>
                  <a:pt x="2760060" y="158619"/>
                  <a:pt x="2762660" y="155648"/>
                  <a:pt x="2764889" y="152676"/>
                </a:cubicBezTo>
                <a:lnTo>
                  <a:pt x="2767117" y="145989"/>
                </a:lnTo>
                <a:cubicBezTo>
                  <a:pt x="2768603" y="143760"/>
                  <a:pt x="2769718" y="142646"/>
                  <a:pt x="2770461" y="142646"/>
                </a:cubicBezTo>
                <a:cubicBezTo>
                  <a:pt x="2774175" y="138931"/>
                  <a:pt x="2776776" y="136702"/>
                  <a:pt x="2778262" y="135960"/>
                </a:cubicBezTo>
                <a:cubicBezTo>
                  <a:pt x="2779005" y="135217"/>
                  <a:pt x="2779933" y="134659"/>
                  <a:pt x="2781048" y="134288"/>
                </a:cubicBezTo>
                <a:close/>
                <a:moveTo>
                  <a:pt x="432397" y="80238"/>
                </a:moveTo>
                <a:lnTo>
                  <a:pt x="433512" y="80238"/>
                </a:lnTo>
                <a:cubicBezTo>
                  <a:pt x="433512" y="83953"/>
                  <a:pt x="434997" y="85439"/>
                  <a:pt x="437969" y="84696"/>
                </a:cubicBezTo>
                <a:cubicBezTo>
                  <a:pt x="438712" y="85439"/>
                  <a:pt x="439641" y="85810"/>
                  <a:pt x="440755" y="85810"/>
                </a:cubicBezTo>
                <a:cubicBezTo>
                  <a:pt x="441870" y="85810"/>
                  <a:pt x="442798" y="86182"/>
                  <a:pt x="443541" y="86925"/>
                </a:cubicBezTo>
                <a:cubicBezTo>
                  <a:pt x="447256" y="88411"/>
                  <a:pt x="452085" y="92125"/>
                  <a:pt x="458029" y="98069"/>
                </a:cubicBezTo>
                <a:cubicBezTo>
                  <a:pt x="467687" y="106241"/>
                  <a:pt x="474374" y="112928"/>
                  <a:pt x="478088" y="118129"/>
                </a:cubicBezTo>
                <a:cubicBezTo>
                  <a:pt x="481060" y="120358"/>
                  <a:pt x="483846" y="123144"/>
                  <a:pt x="486447" y="126487"/>
                </a:cubicBezTo>
                <a:cubicBezTo>
                  <a:pt x="489047" y="129830"/>
                  <a:pt x="491833" y="132616"/>
                  <a:pt x="494805" y="134845"/>
                </a:cubicBezTo>
                <a:cubicBezTo>
                  <a:pt x="495548" y="134845"/>
                  <a:pt x="495919" y="135402"/>
                  <a:pt x="495919" y="136517"/>
                </a:cubicBezTo>
                <a:cubicBezTo>
                  <a:pt x="495919" y="137631"/>
                  <a:pt x="496291" y="138560"/>
                  <a:pt x="497034" y="139303"/>
                </a:cubicBezTo>
                <a:cubicBezTo>
                  <a:pt x="499263" y="143760"/>
                  <a:pt x="502606" y="151933"/>
                  <a:pt x="507063" y="163820"/>
                </a:cubicBezTo>
                <a:cubicBezTo>
                  <a:pt x="510035" y="166792"/>
                  <a:pt x="511893" y="169021"/>
                  <a:pt x="512636" y="170507"/>
                </a:cubicBezTo>
                <a:cubicBezTo>
                  <a:pt x="517836" y="178679"/>
                  <a:pt x="521180" y="184994"/>
                  <a:pt x="522665" y="189452"/>
                </a:cubicBezTo>
                <a:cubicBezTo>
                  <a:pt x="524151" y="192424"/>
                  <a:pt x="525266" y="194281"/>
                  <a:pt x="526009" y="195024"/>
                </a:cubicBezTo>
                <a:cubicBezTo>
                  <a:pt x="526752" y="195767"/>
                  <a:pt x="527680" y="197067"/>
                  <a:pt x="528795" y="198925"/>
                </a:cubicBezTo>
                <a:cubicBezTo>
                  <a:pt x="529909" y="200782"/>
                  <a:pt x="531581" y="202454"/>
                  <a:pt x="533810" y="203939"/>
                </a:cubicBezTo>
                <a:cubicBezTo>
                  <a:pt x="535296" y="206168"/>
                  <a:pt x="536039" y="209883"/>
                  <a:pt x="536039" y="215084"/>
                </a:cubicBezTo>
                <a:cubicBezTo>
                  <a:pt x="536039" y="220284"/>
                  <a:pt x="535667" y="224371"/>
                  <a:pt x="534924" y="227342"/>
                </a:cubicBezTo>
                <a:lnTo>
                  <a:pt x="534924" y="237372"/>
                </a:lnTo>
                <a:cubicBezTo>
                  <a:pt x="533438" y="239601"/>
                  <a:pt x="532510" y="242573"/>
                  <a:pt x="532138" y="246288"/>
                </a:cubicBezTo>
                <a:cubicBezTo>
                  <a:pt x="531767" y="250002"/>
                  <a:pt x="531209" y="252974"/>
                  <a:pt x="530466" y="255203"/>
                </a:cubicBezTo>
                <a:cubicBezTo>
                  <a:pt x="529723" y="255946"/>
                  <a:pt x="529352" y="257060"/>
                  <a:pt x="529352" y="258546"/>
                </a:cubicBezTo>
                <a:lnTo>
                  <a:pt x="529352" y="260775"/>
                </a:lnTo>
                <a:cubicBezTo>
                  <a:pt x="529352" y="265976"/>
                  <a:pt x="527495" y="271548"/>
                  <a:pt x="523780" y="277492"/>
                </a:cubicBezTo>
                <a:lnTo>
                  <a:pt x="518208" y="290865"/>
                </a:lnTo>
                <a:lnTo>
                  <a:pt x="510407" y="306467"/>
                </a:lnTo>
                <a:cubicBezTo>
                  <a:pt x="510407" y="307952"/>
                  <a:pt x="510035" y="309067"/>
                  <a:pt x="509292" y="309810"/>
                </a:cubicBezTo>
                <a:lnTo>
                  <a:pt x="505949" y="315382"/>
                </a:lnTo>
                <a:cubicBezTo>
                  <a:pt x="505206" y="316868"/>
                  <a:pt x="503906" y="318725"/>
                  <a:pt x="502049" y="320954"/>
                </a:cubicBezTo>
                <a:cubicBezTo>
                  <a:pt x="500191" y="323183"/>
                  <a:pt x="498891" y="325783"/>
                  <a:pt x="498148" y="328755"/>
                </a:cubicBezTo>
                <a:cubicBezTo>
                  <a:pt x="496662" y="333956"/>
                  <a:pt x="493690" y="337670"/>
                  <a:pt x="489233" y="339899"/>
                </a:cubicBezTo>
                <a:lnTo>
                  <a:pt x="489233" y="342128"/>
                </a:lnTo>
                <a:cubicBezTo>
                  <a:pt x="485518" y="346586"/>
                  <a:pt x="483289" y="351044"/>
                  <a:pt x="482546" y="355501"/>
                </a:cubicBezTo>
                <a:cubicBezTo>
                  <a:pt x="478831" y="359216"/>
                  <a:pt x="476974" y="361073"/>
                  <a:pt x="476974" y="361073"/>
                </a:cubicBezTo>
                <a:cubicBezTo>
                  <a:pt x="481432" y="363302"/>
                  <a:pt x="484404" y="368874"/>
                  <a:pt x="485889" y="377790"/>
                </a:cubicBezTo>
                <a:lnTo>
                  <a:pt x="493690" y="395621"/>
                </a:lnTo>
                <a:cubicBezTo>
                  <a:pt x="494433" y="397849"/>
                  <a:pt x="495362" y="401750"/>
                  <a:pt x="496476" y="407322"/>
                </a:cubicBezTo>
                <a:cubicBezTo>
                  <a:pt x="497591" y="412894"/>
                  <a:pt x="497776" y="417538"/>
                  <a:pt x="497034" y="421252"/>
                </a:cubicBezTo>
                <a:cubicBezTo>
                  <a:pt x="496291" y="422738"/>
                  <a:pt x="496662" y="426082"/>
                  <a:pt x="498148" y="431282"/>
                </a:cubicBezTo>
                <a:cubicBezTo>
                  <a:pt x="499634" y="439455"/>
                  <a:pt x="500377" y="452456"/>
                  <a:pt x="500377" y="470287"/>
                </a:cubicBezTo>
                <a:cubicBezTo>
                  <a:pt x="501120" y="474002"/>
                  <a:pt x="501491" y="478460"/>
                  <a:pt x="501491" y="483660"/>
                </a:cubicBezTo>
                <a:cubicBezTo>
                  <a:pt x="501491" y="488861"/>
                  <a:pt x="501863" y="492947"/>
                  <a:pt x="502606" y="495919"/>
                </a:cubicBezTo>
                <a:cubicBezTo>
                  <a:pt x="504835" y="499634"/>
                  <a:pt x="504835" y="504463"/>
                  <a:pt x="502606" y="510406"/>
                </a:cubicBezTo>
                <a:cubicBezTo>
                  <a:pt x="501863" y="511149"/>
                  <a:pt x="501677" y="512078"/>
                  <a:pt x="502049" y="513192"/>
                </a:cubicBezTo>
                <a:cubicBezTo>
                  <a:pt x="502420" y="514307"/>
                  <a:pt x="502977" y="515236"/>
                  <a:pt x="503720" y="515979"/>
                </a:cubicBezTo>
                <a:cubicBezTo>
                  <a:pt x="504463" y="517464"/>
                  <a:pt x="505206" y="518765"/>
                  <a:pt x="505949" y="519879"/>
                </a:cubicBezTo>
                <a:cubicBezTo>
                  <a:pt x="506692" y="520993"/>
                  <a:pt x="507435" y="521922"/>
                  <a:pt x="508178" y="522665"/>
                </a:cubicBezTo>
                <a:lnTo>
                  <a:pt x="510407" y="530466"/>
                </a:lnTo>
                <a:cubicBezTo>
                  <a:pt x="510407" y="530466"/>
                  <a:pt x="510593" y="530280"/>
                  <a:pt x="510964" y="529909"/>
                </a:cubicBezTo>
                <a:cubicBezTo>
                  <a:pt x="511335" y="529537"/>
                  <a:pt x="511521" y="529352"/>
                  <a:pt x="511521" y="529352"/>
                </a:cubicBezTo>
                <a:cubicBezTo>
                  <a:pt x="512264" y="526380"/>
                  <a:pt x="514307" y="524337"/>
                  <a:pt x="517650" y="523222"/>
                </a:cubicBezTo>
                <a:cubicBezTo>
                  <a:pt x="520994" y="522108"/>
                  <a:pt x="523037" y="521179"/>
                  <a:pt x="523780" y="520436"/>
                </a:cubicBezTo>
                <a:cubicBezTo>
                  <a:pt x="526752" y="519693"/>
                  <a:pt x="528981" y="517464"/>
                  <a:pt x="530466" y="513750"/>
                </a:cubicBezTo>
                <a:lnTo>
                  <a:pt x="536039" y="502605"/>
                </a:lnTo>
                <a:cubicBezTo>
                  <a:pt x="539010" y="499634"/>
                  <a:pt x="540868" y="497033"/>
                  <a:pt x="541611" y="494804"/>
                </a:cubicBezTo>
                <a:cubicBezTo>
                  <a:pt x="544582" y="490347"/>
                  <a:pt x="546440" y="487003"/>
                  <a:pt x="547183" y="484775"/>
                </a:cubicBezTo>
                <a:lnTo>
                  <a:pt x="548297" y="487003"/>
                </a:lnTo>
                <a:lnTo>
                  <a:pt x="544954" y="500377"/>
                </a:lnTo>
                <a:lnTo>
                  <a:pt x="546068" y="498148"/>
                </a:lnTo>
                <a:cubicBezTo>
                  <a:pt x="554984" y="484775"/>
                  <a:pt x="562785" y="471402"/>
                  <a:pt x="569471" y="458028"/>
                </a:cubicBezTo>
                <a:cubicBezTo>
                  <a:pt x="571700" y="454314"/>
                  <a:pt x="576529" y="443912"/>
                  <a:pt x="583959" y="426824"/>
                </a:cubicBezTo>
                <a:lnTo>
                  <a:pt x="586188" y="423481"/>
                </a:lnTo>
                <a:lnTo>
                  <a:pt x="585073" y="427939"/>
                </a:lnTo>
                <a:lnTo>
                  <a:pt x="581730" y="444655"/>
                </a:lnTo>
                <a:lnTo>
                  <a:pt x="585073" y="441312"/>
                </a:lnTo>
                <a:cubicBezTo>
                  <a:pt x="582844" y="439083"/>
                  <a:pt x="582473" y="437412"/>
                  <a:pt x="583959" y="436297"/>
                </a:cubicBezTo>
                <a:cubicBezTo>
                  <a:pt x="585445" y="435183"/>
                  <a:pt x="586559" y="434254"/>
                  <a:pt x="587302" y="433511"/>
                </a:cubicBezTo>
                <a:cubicBezTo>
                  <a:pt x="590274" y="430539"/>
                  <a:pt x="591760" y="426453"/>
                  <a:pt x="591760" y="421252"/>
                </a:cubicBezTo>
                <a:lnTo>
                  <a:pt x="597332" y="423481"/>
                </a:lnTo>
                <a:lnTo>
                  <a:pt x="597332" y="421252"/>
                </a:lnTo>
                <a:cubicBezTo>
                  <a:pt x="606247" y="406393"/>
                  <a:pt x="614420" y="395249"/>
                  <a:pt x="621849" y="387820"/>
                </a:cubicBezTo>
                <a:cubicBezTo>
                  <a:pt x="627793" y="383362"/>
                  <a:pt x="631879" y="379647"/>
                  <a:pt x="634108" y="376675"/>
                </a:cubicBezTo>
                <a:cubicBezTo>
                  <a:pt x="634851" y="376675"/>
                  <a:pt x="635408" y="376490"/>
                  <a:pt x="635780" y="376118"/>
                </a:cubicBezTo>
                <a:cubicBezTo>
                  <a:pt x="636151" y="375747"/>
                  <a:pt x="636337" y="375189"/>
                  <a:pt x="636337" y="374446"/>
                </a:cubicBezTo>
                <a:lnTo>
                  <a:pt x="636337" y="372218"/>
                </a:lnTo>
                <a:cubicBezTo>
                  <a:pt x="636337" y="369989"/>
                  <a:pt x="637823" y="367946"/>
                  <a:pt x="640794" y="366088"/>
                </a:cubicBezTo>
                <a:cubicBezTo>
                  <a:pt x="643766" y="364231"/>
                  <a:pt x="645995" y="362559"/>
                  <a:pt x="647481" y="361073"/>
                </a:cubicBezTo>
                <a:cubicBezTo>
                  <a:pt x="648224" y="358845"/>
                  <a:pt x="647852" y="357359"/>
                  <a:pt x="646367" y="356616"/>
                </a:cubicBezTo>
                <a:cubicBezTo>
                  <a:pt x="644881" y="355873"/>
                  <a:pt x="643395" y="354758"/>
                  <a:pt x="641909" y="353272"/>
                </a:cubicBezTo>
                <a:cubicBezTo>
                  <a:pt x="641909" y="353272"/>
                  <a:pt x="638937" y="354015"/>
                  <a:pt x="632994" y="355501"/>
                </a:cubicBezTo>
                <a:lnTo>
                  <a:pt x="631879" y="351044"/>
                </a:lnTo>
                <a:lnTo>
                  <a:pt x="629650" y="351044"/>
                </a:lnTo>
                <a:cubicBezTo>
                  <a:pt x="628164" y="351787"/>
                  <a:pt x="625935" y="352158"/>
                  <a:pt x="622964" y="352158"/>
                </a:cubicBezTo>
                <a:cubicBezTo>
                  <a:pt x="619249" y="352158"/>
                  <a:pt x="613677" y="351415"/>
                  <a:pt x="606247" y="349929"/>
                </a:cubicBezTo>
                <a:cubicBezTo>
                  <a:pt x="604761" y="349929"/>
                  <a:pt x="603647" y="349558"/>
                  <a:pt x="602904" y="348815"/>
                </a:cubicBezTo>
                <a:cubicBezTo>
                  <a:pt x="602161" y="348072"/>
                  <a:pt x="601418" y="347329"/>
                  <a:pt x="600675" y="346586"/>
                </a:cubicBezTo>
                <a:cubicBezTo>
                  <a:pt x="597703" y="345843"/>
                  <a:pt x="593803" y="344171"/>
                  <a:pt x="588974" y="341571"/>
                </a:cubicBezTo>
                <a:cubicBezTo>
                  <a:pt x="584144" y="338971"/>
                  <a:pt x="579501" y="336927"/>
                  <a:pt x="575043" y="335442"/>
                </a:cubicBezTo>
                <a:cubicBezTo>
                  <a:pt x="567614" y="330984"/>
                  <a:pt x="557956" y="322811"/>
                  <a:pt x="546068" y="310924"/>
                </a:cubicBezTo>
                <a:cubicBezTo>
                  <a:pt x="544582" y="310181"/>
                  <a:pt x="543097" y="308695"/>
                  <a:pt x="541611" y="306467"/>
                </a:cubicBezTo>
                <a:cubicBezTo>
                  <a:pt x="540125" y="304238"/>
                  <a:pt x="538639" y="302380"/>
                  <a:pt x="537153" y="300894"/>
                </a:cubicBezTo>
                <a:cubicBezTo>
                  <a:pt x="534924" y="297180"/>
                  <a:pt x="535296" y="294951"/>
                  <a:pt x="538267" y="294208"/>
                </a:cubicBezTo>
                <a:cubicBezTo>
                  <a:pt x="541982" y="291979"/>
                  <a:pt x="542725" y="289750"/>
                  <a:pt x="540496" y="287521"/>
                </a:cubicBezTo>
                <a:lnTo>
                  <a:pt x="542725" y="285292"/>
                </a:lnTo>
                <a:cubicBezTo>
                  <a:pt x="545697" y="284550"/>
                  <a:pt x="548297" y="282506"/>
                  <a:pt x="550526" y="279163"/>
                </a:cubicBezTo>
                <a:cubicBezTo>
                  <a:pt x="552755" y="275820"/>
                  <a:pt x="554984" y="273405"/>
                  <a:pt x="557213" y="271919"/>
                </a:cubicBezTo>
                <a:cubicBezTo>
                  <a:pt x="564642" y="263004"/>
                  <a:pt x="570586" y="256689"/>
                  <a:pt x="575043" y="252974"/>
                </a:cubicBezTo>
                <a:cubicBezTo>
                  <a:pt x="575043" y="252974"/>
                  <a:pt x="581730" y="245173"/>
                  <a:pt x="595103" y="229571"/>
                </a:cubicBezTo>
                <a:lnTo>
                  <a:pt x="604018" y="222885"/>
                </a:lnTo>
                <a:lnTo>
                  <a:pt x="606247" y="223999"/>
                </a:lnTo>
                <a:cubicBezTo>
                  <a:pt x="606247" y="223256"/>
                  <a:pt x="605876" y="222142"/>
                  <a:pt x="605133" y="220656"/>
                </a:cubicBezTo>
                <a:cubicBezTo>
                  <a:pt x="604390" y="219170"/>
                  <a:pt x="604761" y="218427"/>
                  <a:pt x="606247" y="218427"/>
                </a:cubicBezTo>
                <a:cubicBezTo>
                  <a:pt x="606990" y="218427"/>
                  <a:pt x="607547" y="217870"/>
                  <a:pt x="607919" y="216755"/>
                </a:cubicBezTo>
                <a:cubicBezTo>
                  <a:pt x="608290" y="215641"/>
                  <a:pt x="608848" y="214341"/>
                  <a:pt x="609591" y="212855"/>
                </a:cubicBezTo>
                <a:lnTo>
                  <a:pt x="610705" y="213969"/>
                </a:lnTo>
                <a:cubicBezTo>
                  <a:pt x="610705" y="211740"/>
                  <a:pt x="612191" y="210626"/>
                  <a:pt x="615163" y="210626"/>
                </a:cubicBezTo>
                <a:cubicBezTo>
                  <a:pt x="615906" y="208397"/>
                  <a:pt x="617392" y="206911"/>
                  <a:pt x="619620" y="206168"/>
                </a:cubicBezTo>
                <a:cubicBezTo>
                  <a:pt x="623335" y="201711"/>
                  <a:pt x="627421" y="197996"/>
                  <a:pt x="631879" y="195024"/>
                </a:cubicBezTo>
                <a:cubicBezTo>
                  <a:pt x="633365" y="194281"/>
                  <a:pt x="635408" y="192981"/>
                  <a:pt x="638008" y="191124"/>
                </a:cubicBezTo>
                <a:cubicBezTo>
                  <a:pt x="640609" y="189266"/>
                  <a:pt x="644138" y="187223"/>
                  <a:pt x="648595" y="184994"/>
                </a:cubicBezTo>
                <a:cubicBezTo>
                  <a:pt x="650081" y="184251"/>
                  <a:pt x="651010" y="182951"/>
                  <a:pt x="651381" y="181094"/>
                </a:cubicBezTo>
                <a:cubicBezTo>
                  <a:pt x="651753" y="179236"/>
                  <a:pt x="650824" y="177936"/>
                  <a:pt x="648595" y="177193"/>
                </a:cubicBezTo>
                <a:cubicBezTo>
                  <a:pt x="648595" y="177193"/>
                  <a:pt x="644881" y="173479"/>
                  <a:pt x="637451" y="166049"/>
                </a:cubicBezTo>
                <a:lnTo>
                  <a:pt x="634108" y="166049"/>
                </a:lnTo>
                <a:cubicBezTo>
                  <a:pt x="632622" y="164563"/>
                  <a:pt x="631879" y="163820"/>
                  <a:pt x="631879" y="163820"/>
                </a:cubicBezTo>
                <a:cubicBezTo>
                  <a:pt x="622964" y="155648"/>
                  <a:pt x="615163" y="149704"/>
                  <a:pt x="608476" y="145989"/>
                </a:cubicBezTo>
                <a:cubicBezTo>
                  <a:pt x="607733" y="145246"/>
                  <a:pt x="606990" y="144132"/>
                  <a:pt x="606247" y="142646"/>
                </a:cubicBezTo>
                <a:cubicBezTo>
                  <a:pt x="605504" y="141160"/>
                  <a:pt x="604761" y="140046"/>
                  <a:pt x="604018" y="139303"/>
                </a:cubicBezTo>
                <a:lnTo>
                  <a:pt x="596217" y="131502"/>
                </a:lnTo>
                <a:cubicBezTo>
                  <a:pt x="596217" y="130016"/>
                  <a:pt x="595846" y="129273"/>
                  <a:pt x="595103" y="129273"/>
                </a:cubicBezTo>
                <a:cubicBezTo>
                  <a:pt x="596589" y="129273"/>
                  <a:pt x="598818" y="130016"/>
                  <a:pt x="601790" y="131502"/>
                </a:cubicBezTo>
                <a:lnTo>
                  <a:pt x="604018" y="131502"/>
                </a:lnTo>
                <a:cubicBezTo>
                  <a:pt x="603275" y="133731"/>
                  <a:pt x="603461" y="135031"/>
                  <a:pt x="604576" y="135402"/>
                </a:cubicBezTo>
                <a:cubicBezTo>
                  <a:pt x="605690" y="135774"/>
                  <a:pt x="606619" y="135960"/>
                  <a:pt x="607362" y="135960"/>
                </a:cubicBezTo>
                <a:lnTo>
                  <a:pt x="615163" y="137074"/>
                </a:lnTo>
                <a:cubicBezTo>
                  <a:pt x="622592" y="140046"/>
                  <a:pt x="627793" y="141532"/>
                  <a:pt x="630765" y="141532"/>
                </a:cubicBezTo>
                <a:cubicBezTo>
                  <a:pt x="635222" y="142275"/>
                  <a:pt x="641166" y="143018"/>
                  <a:pt x="648595" y="143760"/>
                </a:cubicBezTo>
                <a:cubicBezTo>
                  <a:pt x="656025" y="144503"/>
                  <a:pt x="661597" y="144875"/>
                  <a:pt x="665312" y="144875"/>
                </a:cubicBezTo>
                <a:cubicBezTo>
                  <a:pt x="667541" y="144875"/>
                  <a:pt x="669770" y="143760"/>
                  <a:pt x="671998" y="141532"/>
                </a:cubicBezTo>
                <a:cubicBezTo>
                  <a:pt x="673484" y="141532"/>
                  <a:pt x="674599" y="141160"/>
                  <a:pt x="675342" y="140417"/>
                </a:cubicBezTo>
                <a:lnTo>
                  <a:pt x="676456" y="141532"/>
                </a:lnTo>
                <a:lnTo>
                  <a:pt x="674227" y="143760"/>
                </a:lnTo>
                <a:cubicBezTo>
                  <a:pt x="674227" y="145989"/>
                  <a:pt x="674599" y="147475"/>
                  <a:pt x="675342" y="148218"/>
                </a:cubicBezTo>
                <a:lnTo>
                  <a:pt x="677571" y="148218"/>
                </a:lnTo>
                <a:cubicBezTo>
                  <a:pt x="678313" y="147475"/>
                  <a:pt x="678685" y="146361"/>
                  <a:pt x="678685" y="144875"/>
                </a:cubicBezTo>
                <a:lnTo>
                  <a:pt x="680914" y="144875"/>
                </a:lnTo>
                <a:cubicBezTo>
                  <a:pt x="681657" y="144875"/>
                  <a:pt x="685371" y="143760"/>
                  <a:pt x="692058" y="141532"/>
                </a:cubicBezTo>
                <a:cubicBezTo>
                  <a:pt x="696516" y="138560"/>
                  <a:pt x="703202" y="135960"/>
                  <a:pt x="712118" y="133731"/>
                </a:cubicBezTo>
                <a:lnTo>
                  <a:pt x="715461" y="131502"/>
                </a:lnTo>
                <a:cubicBezTo>
                  <a:pt x="716947" y="130016"/>
                  <a:pt x="718804" y="129273"/>
                  <a:pt x="721033" y="129273"/>
                </a:cubicBezTo>
                <a:cubicBezTo>
                  <a:pt x="723262" y="129273"/>
                  <a:pt x="725119" y="130016"/>
                  <a:pt x="726605" y="131502"/>
                </a:cubicBezTo>
                <a:cubicBezTo>
                  <a:pt x="731806" y="133731"/>
                  <a:pt x="735149" y="135217"/>
                  <a:pt x="736635" y="135960"/>
                </a:cubicBezTo>
                <a:cubicBezTo>
                  <a:pt x="747779" y="141160"/>
                  <a:pt x="756695" y="145989"/>
                  <a:pt x="763381" y="150447"/>
                </a:cubicBezTo>
                <a:cubicBezTo>
                  <a:pt x="764867" y="151190"/>
                  <a:pt x="766539" y="152304"/>
                  <a:pt x="768396" y="153790"/>
                </a:cubicBezTo>
                <a:cubicBezTo>
                  <a:pt x="770254" y="155276"/>
                  <a:pt x="771925" y="156391"/>
                  <a:pt x="773411" y="157134"/>
                </a:cubicBezTo>
                <a:lnTo>
                  <a:pt x="781212" y="168278"/>
                </a:lnTo>
                <a:cubicBezTo>
                  <a:pt x="785670" y="172736"/>
                  <a:pt x="787899" y="174964"/>
                  <a:pt x="787899" y="174964"/>
                </a:cubicBezTo>
                <a:lnTo>
                  <a:pt x="792356" y="180537"/>
                </a:lnTo>
                <a:lnTo>
                  <a:pt x="800157" y="183880"/>
                </a:lnTo>
                <a:cubicBezTo>
                  <a:pt x="806844" y="186852"/>
                  <a:pt x="810187" y="191309"/>
                  <a:pt x="810187" y="197253"/>
                </a:cubicBezTo>
                <a:cubicBezTo>
                  <a:pt x="810187" y="203196"/>
                  <a:pt x="811302" y="207654"/>
                  <a:pt x="813530" y="210626"/>
                </a:cubicBezTo>
                <a:cubicBezTo>
                  <a:pt x="814273" y="210626"/>
                  <a:pt x="814459" y="210997"/>
                  <a:pt x="814088" y="211740"/>
                </a:cubicBezTo>
                <a:cubicBezTo>
                  <a:pt x="813716" y="212483"/>
                  <a:pt x="813159" y="213226"/>
                  <a:pt x="812416" y="213969"/>
                </a:cubicBezTo>
                <a:cubicBezTo>
                  <a:pt x="810930" y="216941"/>
                  <a:pt x="808330" y="218427"/>
                  <a:pt x="804615" y="218427"/>
                </a:cubicBezTo>
                <a:cubicBezTo>
                  <a:pt x="801643" y="219170"/>
                  <a:pt x="797557" y="219541"/>
                  <a:pt x="792356" y="219541"/>
                </a:cubicBezTo>
                <a:cubicBezTo>
                  <a:pt x="786413" y="219541"/>
                  <a:pt x="776754" y="218798"/>
                  <a:pt x="763381" y="217313"/>
                </a:cubicBezTo>
                <a:cubicBezTo>
                  <a:pt x="760409" y="216570"/>
                  <a:pt x="756509" y="215641"/>
                  <a:pt x="751680" y="214527"/>
                </a:cubicBezTo>
                <a:cubicBezTo>
                  <a:pt x="746851" y="213412"/>
                  <a:pt x="741464" y="212483"/>
                  <a:pt x="735521" y="211740"/>
                </a:cubicBezTo>
                <a:cubicBezTo>
                  <a:pt x="732549" y="210997"/>
                  <a:pt x="727720" y="210626"/>
                  <a:pt x="721033" y="210626"/>
                </a:cubicBezTo>
                <a:cubicBezTo>
                  <a:pt x="717318" y="209140"/>
                  <a:pt x="710260" y="207654"/>
                  <a:pt x="699859" y="206168"/>
                </a:cubicBezTo>
                <a:cubicBezTo>
                  <a:pt x="698373" y="204682"/>
                  <a:pt x="696887" y="204682"/>
                  <a:pt x="695401" y="206168"/>
                </a:cubicBezTo>
                <a:cubicBezTo>
                  <a:pt x="695401" y="206168"/>
                  <a:pt x="693172" y="205425"/>
                  <a:pt x="688715" y="203939"/>
                </a:cubicBezTo>
                <a:cubicBezTo>
                  <a:pt x="688715" y="202454"/>
                  <a:pt x="687972" y="201711"/>
                  <a:pt x="686486" y="201711"/>
                </a:cubicBezTo>
                <a:cubicBezTo>
                  <a:pt x="685000" y="201711"/>
                  <a:pt x="683886" y="202454"/>
                  <a:pt x="683143" y="203939"/>
                </a:cubicBezTo>
                <a:cubicBezTo>
                  <a:pt x="682400" y="201711"/>
                  <a:pt x="680542" y="200410"/>
                  <a:pt x="677571" y="200039"/>
                </a:cubicBezTo>
                <a:cubicBezTo>
                  <a:pt x="674599" y="199668"/>
                  <a:pt x="672370" y="200225"/>
                  <a:pt x="670884" y="201711"/>
                </a:cubicBezTo>
                <a:cubicBezTo>
                  <a:pt x="665683" y="201711"/>
                  <a:pt x="661040" y="203196"/>
                  <a:pt x="656954" y="206168"/>
                </a:cubicBezTo>
                <a:cubicBezTo>
                  <a:pt x="652867" y="209140"/>
                  <a:pt x="649710" y="211369"/>
                  <a:pt x="647481" y="212855"/>
                </a:cubicBezTo>
                <a:cubicBezTo>
                  <a:pt x="644509" y="213598"/>
                  <a:pt x="643023" y="215827"/>
                  <a:pt x="643023" y="219541"/>
                </a:cubicBezTo>
                <a:cubicBezTo>
                  <a:pt x="643023" y="220284"/>
                  <a:pt x="643209" y="222328"/>
                  <a:pt x="643580" y="225671"/>
                </a:cubicBezTo>
                <a:cubicBezTo>
                  <a:pt x="643952" y="229014"/>
                  <a:pt x="643023" y="231800"/>
                  <a:pt x="640794" y="234029"/>
                </a:cubicBezTo>
                <a:cubicBezTo>
                  <a:pt x="635594" y="239973"/>
                  <a:pt x="629279" y="248888"/>
                  <a:pt x="621849" y="260775"/>
                </a:cubicBezTo>
                <a:cubicBezTo>
                  <a:pt x="621106" y="262261"/>
                  <a:pt x="620735" y="264118"/>
                  <a:pt x="620735" y="266347"/>
                </a:cubicBezTo>
                <a:cubicBezTo>
                  <a:pt x="620735" y="267090"/>
                  <a:pt x="619992" y="268205"/>
                  <a:pt x="618506" y="269691"/>
                </a:cubicBezTo>
                <a:cubicBezTo>
                  <a:pt x="613305" y="271176"/>
                  <a:pt x="610705" y="274520"/>
                  <a:pt x="610705" y="279720"/>
                </a:cubicBezTo>
                <a:cubicBezTo>
                  <a:pt x="609962" y="281949"/>
                  <a:pt x="612191" y="283064"/>
                  <a:pt x="617392" y="283064"/>
                </a:cubicBezTo>
                <a:cubicBezTo>
                  <a:pt x="620363" y="283064"/>
                  <a:pt x="622964" y="282692"/>
                  <a:pt x="625193" y="281949"/>
                </a:cubicBezTo>
                <a:lnTo>
                  <a:pt x="629650" y="283064"/>
                </a:lnTo>
                <a:cubicBezTo>
                  <a:pt x="630393" y="283807"/>
                  <a:pt x="630579" y="284550"/>
                  <a:pt x="630207" y="285292"/>
                </a:cubicBezTo>
                <a:cubicBezTo>
                  <a:pt x="629836" y="286035"/>
                  <a:pt x="629650" y="286778"/>
                  <a:pt x="629650" y="287521"/>
                </a:cubicBezTo>
                <a:lnTo>
                  <a:pt x="629650" y="290865"/>
                </a:lnTo>
                <a:cubicBezTo>
                  <a:pt x="630393" y="291608"/>
                  <a:pt x="631879" y="291979"/>
                  <a:pt x="634108" y="291979"/>
                </a:cubicBezTo>
                <a:cubicBezTo>
                  <a:pt x="640794" y="289750"/>
                  <a:pt x="647481" y="287893"/>
                  <a:pt x="654168" y="286407"/>
                </a:cubicBezTo>
                <a:cubicBezTo>
                  <a:pt x="660854" y="284921"/>
                  <a:pt x="667912" y="283064"/>
                  <a:pt x="675342" y="280835"/>
                </a:cubicBezTo>
                <a:cubicBezTo>
                  <a:pt x="682771" y="278606"/>
                  <a:pt x="689458" y="276563"/>
                  <a:pt x="695401" y="274705"/>
                </a:cubicBezTo>
                <a:cubicBezTo>
                  <a:pt x="701345" y="272848"/>
                  <a:pt x="706917" y="271176"/>
                  <a:pt x="712118" y="269691"/>
                </a:cubicBezTo>
                <a:lnTo>
                  <a:pt x="743322" y="260775"/>
                </a:lnTo>
                <a:cubicBezTo>
                  <a:pt x="746293" y="260032"/>
                  <a:pt x="751494" y="257432"/>
                  <a:pt x="758924" y="252974"/>
                </a:cubicBezTo>
                <a:lnTo>
                  <a:pt x="778983" y="241830"/>
                </a:lnTo>
                <a:cubicBezTo>
                  <a:pt x="778983" y="241830"/>
                  <a:pt x="779169" y="242016"/>
                  <a:pt x="779540" y="242387"/>
                </a:cubicBezTo>
                <a:cubicBezTo>
                  <a:pt x="779912" y="242759"/>
                  <a:pt x="780098" y="242944"/>
                  <a:pt x="780098" y="242944"/>
                </a:cubicBezTo>
                <a:lnTo>
                  <a:pt x="765610" y="255203"/>
                </a:lnTo>
                <a:cubicBezTo>
                  <a:pt x="766353" y="255203"/>
                  <a:pt x="766725" y="255574"/>
                  <a:pt x="766725" y="256317"/>
                </a:cubicBezTo>
                <a:cubicBezTo>
                  <a:pt x="768210" y="255574"/>
                  <a:pt x="770254" y="254832"/>
                  <a:pt x="772854" y="254089"/>
                </a:cubicBezTo>
                <a:cubicBezTo>
                  <a:pt x="775454" y="253346"/>
                  <a:pt x="777497" y="252974"/>
                  <a:pt x="778983" y="252974"/>
                </a:cubicBezTo>
                <a:lnTo>
                  <a:pt x="784555" y="250745"/>
                </a:lnTo>
                <a:lnTo>
                  <a:pt x="786784" y="247402"/>
                </a:lnTo>
                <a:lnTo>
                  <a:pt x="797928" y="241830"/>
                </a:lnTo>
                <a:cubicBezTo>
                  <a:pt x="802386" y="239601"/>
                  <a:pt x="807215" y="238487"/>
                  <a:pt x="812416" y="238487"/>
                </a:cubicBezTo>
                <a:cubicBezTo>
                  <a:pt x="815388" y="238487"/>
                  <a:pt x="819102" y="239601"/>
                  <a:pt x="823560" y="241830"/>
                </a:cubicBezTo>
                <a:lnTo>
                  <a:pt x="851421" y="252974"/>
                </a:lnTo>
                <a:cubicBezTo>
                  <a:pt x="857364" y="255203"/>
                  <a:pt x="860336" y="257803"/>
                  <a:pt x="860336" y="260775"/>
                </a:cubicBezTo>
                <a:cubicBezTo>
                  <a:pt x="861822" y="263004"/>
                  <a:pt x="866280" y="267090"/>
                  <a:pt x="873709" y="273034"/>
                </a:cubicBezTo>
                <a:lnTo>
                  <a:pt x="882625" y="283064"/>
                </a:lnTo>
                <a:cubicBezTo>
                  <a:pt x="887082" y="286035"/>
                  <a:pt x="890054" y="287521"/>
                  <a:pt x="891540" y="287521"/>
                </a:cubicBezTo>
                <a:cubicBezTo>
                  <a:pt x="895998" y="289007"/>
                  <a:pt x="898784" y="290865"/>
                  <a:pt x="899898" y="293093"/>
                </a:cubicBezTo>
                <a:cubicBezTo>
                  <a:pt x="901013" y="295322"/>
                  <a:pt x="901570" y="297737"/>
                  <a:pt x="901570" y="300337"/>
                </a:cubicBezTo>
                <a:cubicBezTo>
                  <a:pt x="901570" y="302938"/>
                  <a:pt x="901570" y="304609"/>
                  <a:pt x="901570" y="305352"/>
                </a:cubicBezTo>
                <a:lnTo>
                  <a:pt x="900455" y="308695"/>
                </a:lnTo>
                <a:cubicBezTo>
                  <a:pt x="901198" y="310181"/>
                  <a:pt x="901570" y="312039"/>
                  <a:pt x="901570" y="314268"/>
                </a:cubicBezTo>
                <a:cubicBezTo>
                  <a:pt x="901570" y="316496"/>
                  <a:pt x="898970" y="318725"/>
                  <a:pt x="893769" y="320954"/>
                </a:cubicBezTo>
                <a:cubicBezTo>
                  <a:pt x="892283" y="321697"/>
                  <a:pt x="890797" y="322811"/>
                  <a:pt x="889311" y="324297"/>
                </a:cubicBezTo>
                <a:cubicBezTo>
                  <a:pt x="887825" y="325783"/>
                  <a:pt x="885968" y="326898"/>
                  <a:pt x="883739" y="327641"/>
                </a:cubicBezTo>
                <a:cubicBezTo>
                  <a:pt x="882253" y="328384"/>
                  <a:pt x="880582" y="329498"/>
                  <a:pt x="878724" y="330984"/>
                </a:cubicBezTo>
                <a:cubicBezTo>
                  <a:pt x="876867" y="332470"/>
                  <a:pt x="874452" y="333956"/>
                  <a:pt x="871480" y="335442"/>
                </a:cubicBezTo>
                <a:cubicBezTo>
                  <a:pt x="861822" y="335442"/>
                  <a:pt x="856621" y="337299"/>
                  <a:pt x="855878" y="341014"/>
                </a:cubicBezTo>
                <a:cubicBezTo>
                  <a:pt x="854393" y="341757"/>
                  <a:pt x="852535" y="343057"/>
                  <a:pt x="850306" y="344914"/>
                </a:cubicBezTo>
                <a:cubicBezTo>
                  <a:pt x="848078" y="346772"/>
                  <a:pt x="845477" y="346586"/>
                  <a:pt x="842505" y="344357"/>
                </a:cubicBezTo>
                <a:cubicBezTo>
                  <a:pt x="842505" y="344357"/>
                  <a:pt x="842320" y="344171"/>
                  <a:pt x="841948" y="343800"/>
                </a:cubicBezTo>
                <a:cubicBezTo>
                  <a:pt x="841577" y="343428"/>
                  <a:pt x="841391" y="343243"/>
                  <a:pt x="841391" y="343243"/>
                </a:cubicBezTo>
                <a:cubicBezTo>
                  <a:pt x="841391" y="341014"/>
                  <a:pt x="839534" y="339899"/>
                  <a:pt x="835819" y="339899"/>
                </a:cubicBezTo>
                <a:cubicBezTo>
                  <a:pt x="832847" y="341385"/>
                  <a:pt x="829504" y="342128"/>
                  <a:pt x="825789" y="342128"/>
                </a:cubicBezTo>
                <a:cubicBezTo>
                  <a:pt x="823560" y="342128"/>
                  <a:pt x="821703" y="342871"/>
                  <a:pt x="820217" y="344357"/>
                </a:cubicBezTo>
                <a:cubicBezTo>
                  <a:pt x="817245" y="344357"/>
                  <a:pt x="812787" y="345100"/>
                  <a:pt x="806844" y="346586"/>
                </a:cubicBezTo>
                <a:cubicBezTo>
                  <a:pt x="806101" y="348815"/>
                  <a:pt x="806101" y="350301"/>
                  <a:pt x="806844" y="351044"/>
                </a:cubicBezTo>
                <a:cubicBezTo>
                  <a:pt x="807587" y="351044"/>
                  <a:pt x="808144" y="351415"/>
                  <a:pt x="808515" y="352158"/>
                </a:cubicBezTo>
                <a:cubicBezTo>
                  <a:pt x="808887" y="352901"/>
                  <a:pt x="809444" y="353272"/>
                  <a:pt x="810187" y="353272"/>
                </a:cubicBezTo>
                <a:cubicBezTo>
                  <a:pt x="816874" y="354758"/>
                  <a:pt x="822074" y="357730"/>
                  <a:pt x="825789" y="362188"/>
                </a:cubicBezTo>
                <a:cubicBezTo>
                  <a:pt x="825789" y="362188"/>
                  <a:pt x="825975" y="362374"/>
                  <a:pt x="826346" y="362745"/>
                </a:cubicBezTo>
                <a:cubicBezTo>
                  <a:pt x="826718" y="363116"/>
                  <a:pt x="826903" y="363302"/>
                  <a:pt x="826903" y="363302"/>
                </a:cubicBezTo>
                <a:lnTo>
                  <a:pt x="862565" y="377790"/>
                </a:lnTo>
                <a:cubicBezTo>
                  <a:pt x="866280" y="379276"/>
                  <a:pt x="869437" y="380947"/>
                  <a:pt x="872038" y="382805"/>
                </a:cubicBezTo>
                <a:cubicBezTo>
                  <a:pt x="874638" y="384662"/>
                  <a:pt x="876310" y="387077"/>
                  <a:pt x="877053" y="390048"/>
                </a:cubicBezTo>
                <a:cubicBezTo>
                  <a:pt x="877053" y="393020"/>
                  <a:pt x="878538" y="394878"/>
                  <a:pt x="881510" y="395621"/>
                </a:cubicBezTo>
                <a:cubicBezTo>
                  <a:pt x="885968" y="397849"/>
                  <a:pt x="888940" y="398964"/>
                  <a:pt x="890426" y="398964"/>
                </a:cubicBezTo>
                <a:cubicBezTo>
                  <a:pt x="894140" y="400450"/>
                  <a:pt x="895998" y="403422"/>
                  <a:pt x="895998" y="407879"/>
                </a:cubicBezTo>
                <a:cubicBezTo>
                  <a:pt x="895255" y="407879"/>
                  <a:pt x="896369" y="409365"/>
                  <a:pt x="899341" y="412337"/>
                </a:cubicBezTo>
                <a:cubicBezTo>
                  <a:pt x="900084" y="413823"/>
                  <a:pt x="901198" y="414752"/>
                  <a:pt x="902684" y="415123"/>
                </a:cubicBezTo>
                <a:cubicBezTo>
                  <a:pt x="904170" y="415494"/>
                  <a:pt x="905285" y="416052"/>
                  <a:pt x="906028" y="416795"/>
                </a:cubicBezTo>
                <a:cubicBezTo>
                  <a:pt x="909742" y="419024"/>
                  <a:pt x="909371" y="420881"/>
                  <a:pt x="904913" y="422367"/>
                </a:cubicBezTo>
                <a:cubicBezTo>
                  <a:pt x="903427" y="422367"/>
                  <a:pt x="902313" y="422738"/>
                  <a:pt x="901570" y="423481"/>
                </a:cubicBezTo>
                <a:cubicBezTo>
                  <a:pt x="900827" y="424224"/>
                  <a:pt x="900455" y="424967"/>
                  <a:pt x="900455" y="425710"/>
                </a:cubicBezTo>
                <a:cubicBezTo>
                  <a:pt x="898227" y="427939"/>
                  <a:pt x="895255" y="428682"/>
                  <a:pt x="891540" y="427939"/>
                </a:cubicBezTo>
                <a:lnTo>
                  <a:pt x="878167" y="425710"/>
                </a:lnTo>
                <a:cubicBezTo>
                  <a:pt x="875938" y="425710"/>
                  <a:pt x="874081" y="424967"/>
                  <a:pt x="872595" y="423481"/>
                </a:cubicBezTo>
                <a:cubicBezTo>
                  <a:pt x="869623" y="420509"/>
                  <a:pt x="863679" y="419024"/>
                  <a:pt x="854764" y="419024"/>
                </a:cubicBezTo>
                <a:cubicBezTo>
                  <a:pt x="851792" y="419024"/>
                  <a:pt x="849192" y="420138"/>
                  <a:pt x="846963" y="422367"/>
                </a:cubicBezTo>
                <a:cubicBezTo>
                  <a:pt x="844734" y="424596"/>
                  <a:pt x="843991" y="427196"/>
                  <a:pt x="844734" y="430168"/>
                </a:cubicBezTo>
                <a:cubicBezTo>
                  <a:pt x="844734" y="432397"/>
                  <a:pt x="843620" y="434254"/>
                  <a:pt x="841391" y="435740"/>
                </a:cubicBezTo>
                <a:cubicBezTo>
                  <a:pt x="838419" y="437969"/>
                  <a:pt x="833961" y="440569"/>
                  <a:pt x="828018" y="443541"/>
                </a:cubicBezTo>
                <a:cubicBezTo>
                  <a:pt x="823560" y="445770"/>
                  <a:pt x="820588" y="448741"/>
                  <a:pt x="819102" y="452456"/>
                </a:cubicBezTo>
                <a:cubicBezTo>
                  <a:pt x="818360" y="453942"/>
                  <a:pt x="818545" y="455428"/>
                  <a:pt x="819660" y="456914"/>
                </a:cubicBezTo>
                <a:cubicBezTo>
                  <a:pt x="820774" y="458400"/>
                  <a:pt x="822446" y="459514"/>
                  <a:pt x="824675" y="460257"/>
                </a:cubicBezTo>
                <a:lnTo>
                  <a:pt x="841391" y="466944"/>
                </a:lnTo>
                <a:lnTo>
                  <a:pt x="849192" y="473630"/>
                </a:lnTo>
                <a:lnTo>
                  <a:pt x="859222" y="481431"/>
                </a:lnTo>
                <a:cubicBezTo>
                  <a:pt x="860708" y="484403"/>
                  <a:pt x="862194" y="486261"/>
                  <a:pt x="863679" y="487003"/>
                </a:cubicBezTo>
                <a:cubicBezTo>
                  <a:pt x="868137" y="491461"/>
                  <a:pt x="869623" y="495176"/>
                  <a:pt x="868137" y="498148"/>
                </a:cubicBezTo>
                <a:cubicBezTo>
                  <a:pt x="868137" y="500377"/>
                  <a:pt x="867766" y="502605"/>
                  <a:pt x="867023" y="504834"/>
                </a:cubicBezTo>
                <a:cubicBezTo>
                  <a:pt x="866280" y="507063"/>
                  <a:pt x="865908" y="509663"/>
                  <a:pt x="865908" y="512635"/>
                </a:cubicBezTo>
                <a:cubicBezTo>
                  <a:pt x="861451" y="512635"/>
                  <a:pt x="859222" y="513750"/>
                  <a:pt x="859222" y="515979"/>
                </a:cubicBezTo>
                <a:cubicBezTo>
                  <a:pt x="859222" y="518207"/>
                  <a:pt x="859407" y="520250"/>
                  <a:pt x="859779" y="522108"/>
                </a:cubicBezTo>
                <a:cubicBezTo>
                  <a:pt x="860150" y="523965"/>
                  <a:pt x="859965" y="526380"/>
                  <a:pt x="859222" y="529352"/>
                </a:cubicBezTo>
                <a:cubicBezTo>
                  <a:pt x="859222" y="534552"/>
                  <a:pt x="856250" y="540867"/>
                  <a:pt x="850306" y="548297"/>
                </a:cubicBezTo>
                <a:cubicBezTo>
                  <a:pt x="850306" y="548297"/>
                  <a:pt x="845849" y="552755"/>
                  <a:pt x="836933" y="561670"/>
                </a:cubicBezTo>
                <a:lnTo>
                  <a:pt x="833590" y="561670"/>
                </a:lnTo>
                <a:cubicBezTo>
                  <a:pt x="832104" y="564642"/>
                  <a:pt x="830247" y="567614"/>
                  <a:pt x="828018" y="570585"/>
                </a:cubicBezTo>
                <a:cubicBezTo>
                  <a:pt x="825789" y="573557"/>
                  <a:pt x="823932" y="576529"/>
                  <a:pt x="822446" y="579501"/>
                </a:cubicBezTo>
                <a:cubicBezTo>
                  <a:pt x="820960" y="582473"/>
                  <a:pt x="819102" y="583958"/>
                  <a:pt x="816874" y="583958"/>
                </a:cubicBezTo>
                <a:cubicBezTo>
                  <a:pt x="816131" y="583958"/>
                  <a:pt x="815388" y="584516"/>
                  <a:pt x="814645" y="585630"/>
                </a:cubicBezTo>
                <a:cubicBezTo>
                  <a:pt x="813902" y="586744"/>
                  <a:pt x="813159" y="587673"/>
                  <a:pt x="812416" y="588416"/>
                </a:cubicBezTo>
                <a:lnTo>
                  <a:pt x="859222" y="577272"/>
                </a:lnTo>
                <a:lnTo>
                  <a:pt x="882625" y="571700"/>
                </a:lnTo>
                <a:cubicBezTo>
                  <a:pt x="880396" y="570214"/>
                  <a:pt x="878538" y="568356"/>
                  <a:pt x="877053" y="566128"/>
                </a:cubicBezTo>
                <a:lnTo>
                  <a:pt x="887082" y="565013"/>
                </a:lnTo>
                <a:lnTo>
                  <a:pt x="888197" y="565013"/>
                </a:lnTo>
                <a:cubicBezTo>
                  <a:pt x="889683" y="563527"/>
                  <a:pt x="892283" y="562784"/>
                  <a:pt x="895998" y="562784"/>
                </a:cubicBezTo>
                <a:cubicBezTo>
                  <a:pt x="897484" y="562784"/>
                  <a:pt x="899898" y="563342"/>
                  <a:pt x="903242" y="564456"/>
                </a:cubicBezTo>
                <a:cubicBezTo>
                  <a:pt x="906585" y="565570"/>
                  <a:pt x="908999" y="566499"/>
                  <a:pt x="910485" y="567242"/>
                </a:cubicBezTo>
                <a:cubicBezTo>
                  <a:pt x="917172" y="568728"/>
                  <a:pt x="921630" y="570585"/>
                  <a:pt x="923858" y="572814"/>
                </a:cubicBezTo>
                <a:cubicBezTo>
                  <a:pt x="927573" y="574300"/>
                  <a:pt x="933703" y="576900"/>
                  <a:pt x="942246" y="580615"/>
                </a:cubicBezTo>
                <a:cubicBezTo>
                  <a:pt x="950790" y="584330"/>
                  <a:pt x="957663" y="588788"/>
                  <a:pt x="962863" y="593988"/>
                </a:cubicBezTo>
                <a:lnTo>
                  <a:pt x="976236" y="608476"/>
                </a:lnTo>
                <a:cubicBezTo>
                  <a:pt x="979951" y="612191"/>
                  <a:pt x="982180" y="614048"/>
                  <a:pt x="982923" y="614048"/>
                </a:cubicBezTo>
                <a:cubicBezTo>
                  <a:pt x="990352" y="617020"/>
                  <a:pt x="997410" y="623335"/>
                  <a:pt x="1004097" y="632993"/>
                </a:cubicBezTo>
                <a:cubicBezTo>
                  <a:pt x="1007812" y="635222"/>
                  <a:pt x="1008926" y="637822"/>
                  <a:pt x="1007440" y="640794"/>
                </a:cubicBezTo>
                <a:cubicBezTo>
                  <a:pt x="1005954" y="645252"/>
                  <a:pt x="1002983" y="650452"/>
                  <a:pt x="998525" y="656396"/>
                </a:cubicBezTo>
                <a:cubicBezTo>
                  <a:pt x="997782" y="658625"/>
                  <a:pt x="995553" y="661597"/>
                  <a:pt x="991838" y="665311"/>
                </a:cubicBezTo>
                <a:lnTo>
                  <a:pt x="987381" y="667540"/>
                </a:lnTo>
                <a:cubicBezTo>
                  <a:pt x="986638" y="667540"/>
                  <a:pt x="986080" y="667726"/>
                  <a:pt x="985709" y="668098"/>
                </a:cubicBezTo>
                <a:cubicBezTo>
                  <a:pt x="985338" y="668469"/>
                  <a:pt x="984780" y="669026"/>
                  <a:pt x="984037" y="669769"/>
                </a:cubicBezTo>
                <a:cubicBezTo>
                  <a:pt x="984037" y="671255"/>
                  <a:pt x="983666" y="671998"/>
                  <a:pt x="982923" y="671998"/>
                </a:cubicBezTo>
                <a:cubicBezTo>
                  <a:pt x="980694" y="671255"/>
                  <a:pt x="976979" y="670884"/>
                  <a:pt x="971779" y="670884"/>
                </a:cubicBezTo>
                <a:lnTo>
                  <a:pt x="968435" y="669769"/>
                </a:lnTo>
                <a:cubicBezTo>
                  <a:pt x="967692" y="671255"/>
                  <a:pt x="966207" y="672184"/>
                  <a:pt x="963978" y="672555"/>
                </a:cubicBezTo>
                <a:cubicBezTo>
                  <a:pt x="961749" y="672927"/>
                  <a:pt x="959520" y="673484"/>
                  <a:pt x="957291" y="674227"/>
                </a:cubicBezTo>
                <a:cubicBezTo>
                  <a:pt x="959520" y="674227"/>
                  <a:pt x="961192" y="674598"/>
                  <a:pt x="962306" y="675341"/>
                </a:cubicBezTo>
                <a:cubicBezTo>
                  <a:pt x="963421" y="676084"/>
                  <a:pt x="964721" y="676827"/>
                  <a:pt x="966207" y="677570"/>
                </a:cubicBezTo>
                <a:lnTo>
                  <a:pt x="965092" y="678685"/>
                </a:lnTo>
                <a:lnTo>
                  <a:pt x="956177" y="676456"/>
                </a:lnTo>
                <a:cubicBezTo>
                  <a:pt x="955434" y="676456"/>
                  <a:pt x="954134" y="676270"/>
                  <a:pt x="952276" y="675898"/>
                </a:cubicBezTo>
                <a:cubicBezTo>
                  <a:pt x="950419" y="675527"/>
                  <a:pt x="948376" y="675713"/>
                  <a:pt x="946147" y="676456"/>
                </a:cubicBezTo>
                <a:cubicBezTo>
                  <a:pt x="943175" y="677199"/>
                  <a:pt x="933888" y="680170"/>
                  <a:pt x="918286" y="685371"/>
                </a:cubicBezTo>
                <a:cubicBezTo>
                  <a:pt x="914572" y="686114"/>
                  <a:pt x="910300" y="687043"/>
                  <a:pt x="905470" y="688157"/>
                </a:cubicBezTo>
                <a:cubicBezTo>
                  <a:pt x="900641" y="689272"/>
                  <a:pt x="894883" y="690572"/>
                  <a:pt x="888197" y="692058"/>
                </a:cubicBezTo>
                <a:lnTo>
                  <a:pt x="884854" y="690943"/>
                </a:lnTo>
                <a:cubicBezTo>
                  <a:pt x="881882" y="690943"/>
                  <a:pt x="879281" y="691315"/>
                  <a:pt x="877053" y="692058"/>
                </a:cubicBezTo>
                <a:lnTo>
                  <a:pt x="861451" y="693172"/>
                </a:lnTo>
                <a:cubicBezTo>
                  <a:pt x="860708" y="693172"/>
                  <a:pt x="859407" y="692986"/>
                  <a:pt x="857550" y="692615"/>
                </a:cubicBezTo>
                <a:cubicBezTo>
                  <a:pt x="855693" y="692243"/>
                  <a:pt x="853278" y="692429"/>
                  <a:pt x="850306" y="693172"/>
                </a:cubicBezTo>
                <a:cubicBezTo>
                  <a:pt x="848078" y="693915"/>
                  <a:pt x="844734" y="694286"/>
                  <a:pt x="840277" y="694286"/>
                </a:cubicBezTo>
                <a:cubicBezTo>
                  <a:pt x="833590" y="694286"/>
                  <a:pt x="828389" y="693915"/>
                  <a:pt x="824675" y="693172"/>
                </a:cubicBezTo>
                <a:lnTo>
                  <a:pt x="833590" y="696515"/>
                </a:lnTo>
                <a:cubicBezTo>
                  <a:pt x="838791" y="697258"/>
                  <a:pt x="841391" y="699859"/>
                  <a:pt x="841391" y="704316"/>
                </a:cubicBezTo>
                <a:lnTo>
                  <a:pt x="841391" y="708774"/>
                </a:lnTo>
                <a:cubicBezTo>
                  <a:pt x="841391" y="714718"/>
                  <a:pt x="843991" y="719918"/>
                  <a:pt x="849192" y="724376"/>
                </a:cubicBezTo>
                <a:cubicBezTo>
                  <a:pt x="852164" y="726605"/>
                  <a:pt x="854393" y="730691"/>
                  <a:pt x="855878" y="736635"/>
                </a:cubicBezTo>
                <a:lnTo>
                  <a:pt x="856993" y="744436"/>
                </a:lnTo>
                <a:cubicBezTo>
                  <a:pt x="856993" y="748150"/>
                  <a:pt x="856621" y="751122"/>
                  <a:pt x="855878" y="753351"/>
                </a:cubicBezTo>
                <a:cubicBezTo>
                  <a:pt x="855878" y="754837"/>
                  <a:pt x="854764" y="755580"/>
                  <a:pt x="852535" y="755580"/>
                </a:cubicBezTo>
                <a:cubicBezTo>
                  <a:pt x="846592" y="755580"/>
                  <a:pt x="840277" y="756694"/>
                  <a:pt x="833590" y="758923"/>
                </a:cubicBezTo>
                <a:cubicBezTo>
                  <a:pt x="830618" y="760409"/>
                  <a:pt x="828389" y="761895"/>
                  <a:pt x="826903" y="763381"/>
                </a:cubicBezTo>
                <a:cubicBezTo>
                  <a:pt x="825418" y="764867"/>
                  <a:pt x="823932" y="765981"/>
                  <a:pt x="822446" y="766724"/>
                </a:cubicBezTo>
                <a:cubicBezTo>
                  <a:pt x="821703" y="767467"/>
                  <a:pt x="820217" y="768581"/>
                  <a:pt x="817988" y="770067"/>
                </a:cubicBezTo>
                <a:cubicBezTo>
                  <a:pt x="812787" y="773039"/>
                  <a:pt x="809444" y="775268"/>
                  <a:pt x="807958" y="776754"/>
                </a:cubicBezTo>
                <a:cubicBezTo>
                  <a:pt x="807215" y="777497"/>
                  <a:pt x="806101" y="777868"/>
                  <a:pt x="804615" y="777868"/>
                </a:cubicBezTo>
                <a:lnTo>
                  <a:pt x="801272" y="781212"/>
                </a:lnTo>
                <a:cubicBezTo>
                  <a:pt x="799786" y="781212"/>
                  <a:pt x="797557" y="781955"/>
                  <a:pt x="794585" y="783440"/>
                </a:cubicBezTo>
                <a:lnTo>
                  <a:pt x="790127" y="785669"/>
                </a:lnTo>
                <a:lnTo>
                  <a:pt x="781212" y="793470"/>
                </a:lnTo>
                <a:cubicBezTo>
                  <a:pt x="776011" y="794956"/>
                  <a:pt x="772668" y="797185"/>
                  <a:pt x="771182" y="800157"/>
                </a:cubicBezTo>
                <a:lnTo>
                  <a:pt x="771182" y="802386"/>
                </a:lnTo>
                <a:lnTo>
                  <a:pt x="762267" y="809072"/>
                </a:lnTo>
                <a:lnTo>
                  <a:pt x="753351" y="814644"/>
                </a:lnTo>
                <a:lnTo>
                  <a:pt x="748894" y="817988"/>
                </a:lnTo>
                <a:cubicBezTo>
                  <a:pt x="748894" y="817988"/>
                  <a:pt x="748708" y="818173"/>
                  <a:pt x="748336" y="818545"/>
                </a:cubicBezTo>
                <a:cubicBezTo>
                  <a:pt x="747965" y="818916"/>
                  <a:pt x="747779" y="819102"/>
                  <a:pt x="747779" y="819102"/>
                </a:cubicBezTo>
                <a:lnTo>
                  <a:pt x="738864" y="828017"/>
                </a:lnTo>
                <a:cubicBezTo>
                  <a:pt x="738864" y="828017"/>
                  <a:pt x="737749" y="829132"/>
                  <a:pt x="735521" y="831361"/>
                </a:cubicBezTo>
                <a:lnTo>
                  <a:pt x="729948" y="836933"/>
                </a:lnTo>
                <a:lnTo>
                  <a:pt x="729948" y="838047"/>
                </a:lnTo>
                <a:lnTo>
                  <a:pt x="739978" y="838047"/>
                </a:lnTo>
                <a:cubicBezTo>
                  <a:pt x="739978" y="838047"/>
                  <a:pt x="740164" y="838233"/>
                  <a:pt x="740535" y="838605"/>
                </a:cubicBezTo>
                <a:cubicBezTo>
                  <a:pt x="740907" y="838976"/>
                  <a:pt x="741093" y="839162"/>
                  <a:pt x="741093" y="839162"/>
                </a:cubicBezTo>
                <a:cubicBezTo>
                  <a:pt x="741093" y="839162"/>
                  <a:pt x="740907" y="839347"/>
                  <a:pt x="740535" y="839719"/>
                </a:cubicBezTo>
                <a:cubicBezTo>
                  <a:pt x="740164" y="840090"/>
                  <a:pt x="739978" y="840276"/>
                  <a:pt x="739978" y="840276"/>
                </a:cubicBezTo>
                <a:lnTo>
                  <a:pt x="724376" y="845848"/>
                </a:lnTo>
                <a:cubicBezTo>
                  <a:pt x="722890" y="846591"/>
                  <a:pt x="720662" y="846963"/>
                  <a:pt x="717690" y="846963"/>
                </a:cubicBezTo>
                <a:cubicBezTo>
                  <a:pt x="716947" y="847706"/>
                  <a:pt x="716575" y="848820"/>
                  <a:pt x="716575" y="850306"/>
                </a:cubicBezTo>
                <a:lnTo>
                  <a:pt x="719919" y="852535"/>
                </a:lnTo>
                <a:lnTo>
                  <a:pt x="733292" y="852535"/>
                </a:lnTo>
                <a:cubicBezTo>
                  <a:pt x="738492" y="852535"/>
                  <a:pt x="742579" y="851792"/>
                  <a:pt x="745550" y="850306"/>
                </a:cubicBezTo>
                <a:cubicBezTo>
                  <a:pt x="747779" y="849563"/>
                  <a:pt x="751494" y="849192"/>
                  <a:pt x="756695" y="849192"/>
                </a:cubicBezTo>
                <a:cubicBezTo>
                  <a:pt x="759667" y="848449"/>
                  <a:pt x="763753" y="848820"/>
                  <a:pt x="768953" y="850306"/>
                </a:cubicBezTo>
                <a:cubicBezTo>
                  <a:pt x="769696" y="850306"/>
                  <a:pt x="770811" y="850120"/>
                  <a:pt x="772297" y="849749"/>
                </a:cubicBezTo>
                <a:cubicBezTo>
                  <a:pt x="773783" y="849377"/>
                  <a:pt x="775640" y="849563"/>
                  <a:pt x="777869" y="850306"/>
                </a:cubicBezTo>
                <a:cubicBezTo>
                  <a:pt x="779355" y="851049"/>
                  <a:pt x="779726" y="852906"/>
                  <a:pt x="778983" y="855878"/>
                </a:cubicBezTo>
                <a:cubicBezTo>
                  <a:pt x="778240" y="855135"/>
                  <a:pt x="776754" y="854764"/>
                  <a:pt x="774525" y="854764"/>
                </a:cubicBezTo>
                <a:lnTo>
                  <a:pt x="772297" y="854764"/>
                </a:lnTo>
                <a:lnTo>
                  <a:pt x="772297" y="856993"/>
                </a:lnTo>
                <a:cubicBezTo>
                  <a:pt x="775268" y="858478"/>
                  <a:pt x="777126" y="859221"/>
                  <a:pt x="777869" y="859221"/>
                </a:cubicBezTo>
                <a:cubicBezTo>
                  <a:pt x="785298" y="857736"/>
                  <a:pt x="790499" y="856993"/>
                  <a:pt x="793471" y="856993"/>
                </a:cubicBezTo>
                <a:cubicBezTo>
                  <a:pt x="794957" y="856250"/>
                  <a:pt x="797185" y="855321"/>
                  <a:pt x="800157" y="854207"/>
                </a:cubicBezTo>
                <a:cubicBezTo>
                  <a:pt x="803129" y="853092"/>
                  <a:pt x="805358" y="852535"/>
                  <a:pt x="806844" y="852535"/>
                </a:cubicBezTo>
                <a:cubicBezTo>
                  <a:pt x="809073" y="852535"/>
                  <a:pt x="811302" y="852163"/>
                  <a:pt x="813530" y="851420"/>
                </a:cubicBezTo>
                <a:cubicBezTo>
                  <a:pt x="815759" y="850677"/>
                  <a:pt x="817617" y="850306"/>
                  <a:pt x="819102" y="850306"/>
                </a:cubicBezTo>
                <a:cubicBezTo>
                  <a:pt x="819845" y="851049"/>
                  <a:pt x="820960" y="850677"/>
                  <a:pt x="822446" y="849192"/>
                </a:cubicBezTo>
                <a:cubicBezTo>
                  <a:pt x="821703" y="847706"/>
                  <a:pt x="820588" y="846591"/>
                  <a:pt x="819102" y="845848"/>
                </a:cubicBezTo>
                <a:cubicBezTo>
                  <a:pt x="820588" y="844362"/>
                  <a:pt x="822446" y="844734"/>
                  <a:pt x="824675" y="846963"/>
                </a:cubicBezTo>
                <a:cubicBezTo>
                  <a:pt x="826903" y="846963"/>
                  <a:pt x="827275" y="846220"/>
                  <a:pt x="825789" y="844734"/>
                </a:cubicBezTo>
                <a:cubicBezTo>
                  <a:pt x="827275" y="843991"/>
                  <a:pt x="828761" y="843434"/>
                  <a:pt x="830247" y="843062"/>
                </a:cubicBezTo>
                <a:cubicBezTo>
                  <a:pt x="831733" y="842691"/>
                  <a:pt x="833219" y="841762"/>
                  <a:pt x="834704" y="840276"/>
                </a:cubicBezTo>
                <a:cubicBezTo>
                  <a:pt x="836933" y="838790"/>
                  <a:pt x="838605" y="838047"/>
                  <a:pt x="839719" y="838047"/>
                </a:cubicBezTo>
                <a:cubicBezTo>
                  <a:pt x="840834" y="838047"/>
                  <a:pt x="841762" y="839533"/>
                  <a:pt x="842505" y="842505"/>
                </a:cubicBezTo>
                <a:cubicBezTo>
                  <a:pt x="844734" y="841762"/>
                  <a:pt x="848449" y="841391"/>
                  <a:pt x="853650" y="841391"/>
                </a:cubicBezTo>
                <a:cubicBezTo>
                  <a:pt x="858850" y="841391"/>
                  <a:pt x="864051" y="842876"/>
                  <a:pt x="869252" y="845848"/>
                </a:cubicBezTo>
                <a:lnTo>
                  <a:pt x="881510" y="850306"/>
                </a:lnTo>
                <a:cubicBezTo>
                  <a:pt x="885225" y="851049"/>
                  <a:pt x="887825" y="852535"/>
                  <a:pt x="889311" y="854764"/>
                </a:cubicBezTo>
                <a:cubicBezTo>
                  <a:pt x="898227" y="861450"/>
                  <a:pt x="902684" y="864793"/>
                  <a:pt x="902684" y="864793"/>
                </a:cubicBezTo>
                <a:cubicBezTo>
                  <a:pt x="906399" y="866279"/>
                  <a:pt x="908999" y="868880"/>
                  <a:pt x="910485" y="872594"/>
                </a:cubicBezTo>
                <a:cubicBezTo>
                  <a:pt x="911228" y="874823"/>
                  <a:pt x="913829" y="877424"/>
                  <a:pt x="918286" y="880395"/>
                </a:cubicBezTo>
                <a:cubicBezTo>
                  <a:pt x="924230" y="881138"/>
                  <a:pt x="929802" y="884853"/>
                  <a:pt x="935003" y="891540"/>
                </a:cubicBezTo>
                <a:cubicBezTo>
                  <a:pt x="937974" y="894512"/>
                  <a:pt x="939460" y="897112"/>
                  <a:pt x="939460" y="899341"/>
                </a:cubicBezTo>
                <a:cubicBezTo>
                  <a:pt x="940203" y="904541"/>
                  <a:pt x="943175" y="908999"/>
                  <a:pt x="948376" y="912714"/>
                </a:cubicBezTo>
                <a:cubicBezTo>
                  <a:pt x="949862" y="915686"/>
                  <a:pt x="951719" y="918286"/>
                  <a:pt x="953948" y="920515"/>
                </a:cubicBezTo>
                <a:cubicBezTo>
                  <a:pt x="956177" y="922744"/>
                  <a:pt x="958406" y="925344"/>
                  <a:pt x="960634" y="928316"/>
                </a:cubicBezTo>
                <a:lnTo>
                  <a:pt x="971779" y="937231"/>
                </a:lnTo>
                <a:cubicBezTo>
                  <a:pt x="977722" y="945404"/>
                  <a:pt x="981065" y="953205"/>
                  <a:pt x="981809" y="960634"/>
                </a:cubicBezTo>
                <a:lnTo>
                  <a:pt x="981809" y="962863"/>
                </a:lnTo>
                <a:cubicBezTo>
                  <a:pt x="980323" y="965092"/>
                  <a:pt x="979765" y="967506"/>
                  <a:pt x="980137" y="970107"/>
                </a:cubicBezTo>
                <a:cubicBezTo>
                  <a:pt x="980508" y="972707"/>
                  <a:pt x="980694" y="974379"/>
                  <a:pt x="980694" y="975122"/>
                </a:cubicBezTo>
                <a:lnTo>
                  <a:pt x="980694" y="976236"/>
                </a:lnTo>
                <a:cubicBezTo>
                  <a:pt x="979951" y="979208"/>
                  <a:pt x="977722" y="982551"/>
                  <a:pt x="974008" y="986266"/>
                </a:cubicBezTo>
                <a:lnTo>
                  <a:pt x="971779" y="991838"/>
                </a:lnTo>
                <a:cubicBezTo>
                  <a:pt x="971779" y="994810"/>
                  <a:pt x="970293" y="996296"/>
                  <a:pt x="967321" y="996296"/>
                </a:cubicBezTo>
                <a:cubicBezTo>
                  <a:pt x="966578" y="996296"/>
                  <a:pt x="965835" y="996667"/>
                  <a:pt x="965092" y="997410"/>
                </a:cubicBezTo>
                <a:cubicBezTo>
                  <a:pt x="964349" y="998153"/>
                  <a:pt x="963978" y="998896"/>
                  <a:pt x="963978" y="999639"/>
                </a:cubicBezTo>
                <a:cubicBezTo>
                  <a:pt x="963978" y="1001868"/>
                  <a:pt x="962863" y="1002982"/>
                  <a:pt x="960634" y="1002982"/>
                </a:cubicBezTo>
                <a:cubicBezTo>
                  <a:pt x="957663" y="1003725"/>
                  <a:pt x="956177" y="1005211"/>
                  <a:pt x="956177" y="1007440"/>
                </a:cubicBezTo>
                <a:cubicBezTo>
                  <a:pt x="956177" y="1010412"/>
                  <a:pt x="955062" y="1011898"/>
                  <a:pt x="952833" y="1011898"/>
                </a:cubicBezTo>
                <a:cubicBezTo>
                  <a:pt x="952090" y="1011898"/>
                  <a:pt x="951348" y="1012269"/>
                  <a:pt x="950605" y="1013012"/>
                </a:cubicBezTo>
                <a:cubicBezTo>
                  <a:pt x="949862" y="1013755"/>
                  <a:pt x="949490" y="1014498"/>
                  <a:pt x="949490" y="1015241"/>
                </a:cubicBezTo>
                <a:cubicBezTo>
                  <a:pt x="949490" y="1016727"/>
                  <a:pt x="948933" y="1017841"/>
                  <a:pt x="947819" y="1018584"/>
                </a:cubicBezTo>
                <a:cubicBezTo>
                  <a:pt x="946704" y="1019327"/>
                  <a:pt x="945032" y="1019699"/>
                  <a:pt x="942804" y="1019699"/>
                </a:cubicBezTo>
                <a:cubicBezTo>
                  <a:pt x="942061" y="1020442"/>
                  <a:pt x="941318" y="1021927"/>
                  <a:pt x="940575" y="1024156"/>
                </a:cubicBezTo>
                <a:cubicBezTo>
                  <a:pt x="939832" y="1026385"/>
                  <a:pt x="937603" y="1027500"/>
                  <a:pt x="933888" y="1027500"/>
                </a:cubicBezTo>
                <a:cubicBezTo>
                  <a:pt x="933888" y="1027500"/>
                  <a:pt x="933145" y="1028243"/>
                  <a:pt x="931659" y="1029728"/>
                </a:cubicBezTo>
                <a:cubicBezTo>
                  <a:pt x="929431" y="1031957"/>
                  <a:pt x="928316" y="1033072"/>
                  <a:pt x="928316" y="1033072"/>
                </a:cubicBezTo>
                <a:cubicBezTo>
                  <a:pt x="924601" y="1033072"/>
                  <a:pt x="922373" y="1034558"/>
                  <a:pt x="921630" y="1037529"/>
                </a:cubicBezTo>
                <a:cubicBezTo>
                  <a:pt x="921630" y="1039015"/>
                  <a:pt x="920887" y="1039758"/>
                  <a:pt x="919401" y="1039758"/>
                </a:cubicBezTo>
                <a:cubicBezTo>
                  <a:pt x="917172" y="1039758"/>
                  <a:pt x="916057" y="1041616"/>
                  <a:pt x="916057" y="1045330"/>
                </a:cubicBezTo>
                <a:cubicBezTo>
                  <a:pt x="916057" y="1046816"/>
                  <a:pt x="914572" y="1047931"/>
                  <a:pt x="911600" y="1048674"/>
                </a:cubicBezTo>
                <a:cubicBezTo>
                  <a:pt x="910857" y="1048674"/>
                  <a:pt x="910485" y="1049417"/>
                  <a:pt x="910485" y="1050903"/>
                </a:cubicBezTo>
                <a:cubicBezTo>
                  <a:pt x="907513" y="1053874"/>
                  <a:pt x="903799" y="1054989"/>
                  <a:pt x="899341" y="1054246"/>
                </a:cubicBezTo>
                <a:cubicBezTo>
                  <a:pt x="897855" y="1059446"/>
                  <a:pt x="894883" y="1061675"/>
                  <a:pt x="890426" y="1060932"/>
                </a:cubicBezTo>
                <a:cubicBezTo>
                  <a:pt x="888940" y="1063161"/>
                  <a:pt x="887268" y="1064461"/>
                  <a:pt x="885411" y="1064833"/>
                </a:cubicBezTo>
                <a:cubicBezTo>
                  <a:pt x="883553" y="1065204"/>
                  <a:pt x="881139" y="1065019"/>
                  <a:pt x="878167" y="1064276"/>
                </a:cubicBezTo>
                <a:lnTo>
                  <a:pt x="875938" y="1069848"/>
                </a:lnTo>
                <a:lnTo>
                  <a:pt x="877053" y="1072077"/>
                </a:lnTo>
                <a:lnTo>
                  <a:pt x="872595" y="1072077"/>
                </a:lnTo>
                <a:cubicBezTo>
                  <a:pt x="870366" y="1072077"/>
                  <a:pt x="869252" y="1073191"/>
                  <a:pt x="869252" y="1075420"/>
                </a:cubicBezTo>
                <a:cubicBezTo>
                  <a:pt x="869252" y="1076906"/>
                  <a:pt x="868694" y="1078020"/>
                  <a:pt x="867580" y="1078763"/>
                </a:cubicBezTo>
                <a:cubicBezTo>
                  <a:pt x="866466" y="1079506"/>
                  <a:pt x="865165" y="1079506"/>
                  <a:pt x="863679" y="1078763"/>
                </a:cubicBezTo>
                <a:cubicBezTo>
                  <a:pt x="860708" y="1078763"/>
                  <a:pt x="858850" y="1080249"/>
                  <a:pt x="858107" y="1083221"/>
                </a:cubicBezTo>
                <a:cubicBezTo>
                  <a:pt x="858107" y="1085450"/>
                  <a:pt x="856621" y="1085821"/>
                  <a:pt x="853650" y="1084335"/>
                </a:cubicBezTo>
                <a:lnTo>
                  <a:pt x="851421" y="1084335"/>
                </a:lnTo>
                <a:cubicBezTo>
                  <a:pt x="850678" y="1088050"/>
                  <a:pt x="849749" y="1090093"/>
                  <a:pt x="848635" y="1090465"/>
                </a:cubicBezTo>
                <a:cubicBezTo>
                  <a:pt x="847520" y="1090836"/>
                  <a:pt x="845106" y="1091022"/>
                  <a:pt x="841391" y="1091022"/>
                </a:cubicBezTo>
                <a:cubicBezTo>
                  <a:pt x="840648" y="1093994"/>
                  <a:pt x="839719" y="1095480"/>
                  <a:pt x="838605" y="1095480"/>
                </a:cubicBezTo>
                <a:cubicBezTo>
                  <a:pt x="837490" y="1095480"/>
                  <a:pt x="835447" y="1094737"/>
                  <a:pt x="832476" y="1093251"/>
                </a:cubicBezTo>
                <a:cubicBezTo>
                  <a:pt x="829504" y="1091765"/>
                  <a:pt x="827646" y="1092508"/>
                  <a:pt x="826903" y="1095480"/>
                </a:cubicBezTo>
                <a:cubicBezTo>
                  <a:pt x="826161" y="1096965"/>
                  <a:pt x="824675" y="1098451"/>
                  <a:pt x="822446" y="1099937"/>
                </a:cubicBezTo>
                <a:cubicBezTo>
                  <a:pt x="819474" y="1099937"/>
                  <a:pt x="818731" y="1100680"/>
                  <a:pt x="820217" y="1102166"/>
                </a:cubicBezTo>
                <a:cubicBezTo>
                  <a:pt x="820217" y="1104395"/>
                  <a:pt x="819474" y="1106252"/>
                  <a:pt x="817988" y="1107738"/>
                </a:cubicBezTo>
                <a:lnTo>
                  <a:pt x="813530" y="1111081"/>
                </a:lnTo>
                <a:cubicBezTo>
                  <a:pt x="809073" y="1112567"/>
                  <a:pt x="806472" y="1114425"/>
                  <a:pt x="805729" y="1116654"/>
                </a:cubicBezTo>
                <a:cubicBezTo>
                  <a:pt x="803501" y="1118139"/>
                  <a:pt x="799786" y="1118139"/>
                  <a:pt x="794585" y="1116654"/>
                </a:cubicBezTo>
                <a:cubicBezTo>
                  <a:pt x="790870" y="1115168"/>
                  <a:pt x="789384" y="1117025"/>
                  <a:pt x="790127" y="1122226"/>
                </a:cubicBezTo>
                <a:lnTo>
                  <a:pt x="786784" y="1121111"/>
                </a:lnTo>
                <a:cubicBezTo>
                  <a:pt x="784555" y="1121111"/>
                  <a:pt x="783069" y="1121854"/>
                  <a:pt x="782326" y="1123340"/>
                </a:cubicBezTo>
                <a:cubicBezTo>
                  <a:pt x="780841" y="1124826"/>
                  <a:pt x="779726" y="1125569"/>
                  <a:pt x="778983" y="1125569"/>
                </a:cubicBezTo>
                <a:cubicBezTo>
                  <a:pt x="778240" y="1125569"/>
                  <a:pt x="776754" y="1125940"/>
                  <a:pt x="774525" y="1126683"/>
                </a:cubicBezTo>
                <a:cubicBezTo>
                  <a:pt x="772297" y="1127426"/>
                  <a:pt x="770811" y="1128912"/>
                  <a:pt x="770068" y="1131141"/>
                </a:cubicBezTo>
                <a:cubicBezTo>
                  <a:pt x="770068" y="1131884"/>
                  <a:pt x="769325" y="1132255"/>
                  <a:pt x="767839" y="1132255"/>
                </a:cubicBezTo>
                <a:cubicBezTo>
                  <a:pt x="766353" y="1132255"/>
                  <a:pt x="765424" y="1132441"/>
                  <a:pt x="765053" y="1132813"/>
                </a:cubicBezTo>
                <a:cubicBezTo>
                  <a:pt x="764681" y="1133184"/>
                  <a:pt x="764496" y="1134113"/>
                  <a:pt x="764496" y="1135599"/>
                </a:cubicBezTo>
                <a:cubicBezTo>
                  <a:pt x="764496" y="1135599"/>
                  <a:pt x="763381" y="1136713"/>
                  <a:pt x="761152" y="1138942"/>
                </a:cubicBezTo>
                <a:cubicBezTo>
                  <a:pt x="760409" y="1138942"/>
                  <a:pt x="759481" y="1139314"/>
                  <a:pt x="758366" y="1140056"/>
                </a:cubicBezTo>
                <a:cubicBezTo>
                  <a:pt x="757252" y="1140799"/>
                  <a:pt x="756695" y="1141542"/>
                  <a:pt x="756695" y="1142285"/>
                </a:cubicBezTo>
                <a:cubicBezTo>
                  <a:pt x="756695" y="1144514"/>
                  <a:pt x="755952" y="1145629"/>
                  <a:pt x="754466" y="1145629"/>
                </a:cubicBezTo>
                <a:cubicBezTo>
                  <a:pt x="753723" y="1145629"/>
                  <a:pt x="753166" y="1145814"/>
                  <a:pt x="752794" y="1146186"/>
                </a:cubicBezTo>
                <a:cubicBezTo>
                  <a:pt x="752423" y="1146557"/>
                  <a:pt x="752237" y="1147115"/>
                  <a:pt x="752237" y="1147857"/>
                </a:cubicBezTo>
                <a:lnTo>
                  <a:pt x="752237" y="1154544"/>
                </a:lnTo>
                <a:cubicBezTo>
                  <a:pt x="752237" y="1158259"/>
                  <a:pt x="750751" y="1160116"/>
                  <a:pt x="747779" y="1160116"/>
                </a:cubicBezTo>
                <a:lnTo>
                  <a:pt x="743322" y="1162345"/>
                </a:lnTo>
                <a:lnTo>
                  <a:pt x="738864" y="1164574"/>
                </a:lnTo>
                <a:lnTo>
                  <a:pt x="733292" y="1163459"/>
                </a:lnTo>
                <a:lnTo>
                  <a:pt x="725491" y="1163459"/>
                </a:lnTo>
                <a:cubicBezTo>
                  <a:pt x="722519" y="1164202"/>
                  <a:pt x="719919" y="1164202"/>
                  <a:pt x="717690" y="1163459"/>
                </a:cubicBezTo>
                <a:cubicBezTo>
                  <a:pt x="715461" y="1159745"/>
                  <a:pt x="711003" y="1157144"/>
                  <a:pt x="704317" y="1155658"/>
                </a:cubicBezTo>
                <a:lnTo>
                  <a:pt x="693172" y="1146743"/>
                </a:lnTo>
                <a:cubicBezTo>
                  <a:pt x="690944" y="1144514"/>
                  <a:pt x="687600" y="1141171"/>
                  <a:pt x="683143" y="1136713"/>
                </a:cubicBezTo>
                <a:cubicBezTo>
                  <a:pt x="678685" y="1132255"/>
                  <a:pt x="674227" y="1128912"/>
                  <a:pt x="669770" y="1126683"/>
                </a:cubicBezTo>
                <a:cubicBezTo>
                  <a:pt x="658625" y="1119997"/>
                  <a:pt x="649710" y="1111453"/>
                  <a:pt x="643023" y="1101052"/>
                </a:cubicBezTo>
                <a:cubicBezTo>
                  <a:pt x="635594" y="1093622"/>
                  <a:pt x="631508" y="1089164"/>
                  <a:pt x="630765" y="1087679"/>
                </a:cubicBezTo>
                <a:lnTo>
                  <a:pt x="626307" y="1083221"/>
                </a:lnTo>
                <a:lnTo>
                  <a:pt x="612934" y="1064276"/>
                </a:lnTo>
                <a:cubicBezTo>
                  <a:pt x="610705" y="1061304"/>
                  <a:pt x="609591" y="1057589"/>
                  <a:pt x="609591" y="1053131"/>
                </a:cubicBezTo>
                <a:cubicBezTo>
                  <a:pt x="609591" y="1050903"/>
                  <a:pt x="608848" y="1049045"/>
                  <a:pt x="607362" y="1047559"/>
                </a:cubicBezTo>
                <a:cubicBezTo>
                  <a:pt x="606619" y="1046816"/>
                  <a:pt x="606247" y="1046073"/>
                  <a:pt x="606247" y="1045330"/>
                </a:cubicBezTo>
                <a:cubicBezTo>
                  <a:pt x="609219" y="1043102"/>
                  <a:pt x="609962" y="1040130"/>
                  <a:pt x="608476" y="1036415"/>
                </a:cubicBezTo>
                <a:cubicBezTo>
                  <a:pt x="607733" y="1034186"/>
                  <a:pt x="607362" y="1031772"/>
                  <a:pt x="607362" y="1029171"/>
                </a:cubicBezTo>
                <a:cubicBezTo>
                  <a:pt x="607362" y="1026571"/>
                  <a:pt x="607362" y="1024528"/>
                  <a:pt x="607362" y="1023042"/>
                </a:cubicBezTo>
                <a:cubicBezTo>
                  <a:pt x="608105" y="1020813"/>
                  <a:pt x="606990" y="1018213"/>
                  <a:pt x="604018" y="1015241"/>
                </a:cubicBezTo>
                <a:cubicBezTo>
                  <a:pt x="603275" y="1014498"/>
                  <a:pt x="602904" y="1012641"/>
                  <a:pt x="602904" y="1009669"/>
                </a:cubicBezTo>
                <a:cubicBezTo>
                  <a:pt x="602904" y="1006697"/>
                  <a:pt x="601418" y="1004097"/>
                  <a:pt x="598446" y="1001868"/>
                </a:cubicBezTo>
                <a:cubicBezTo>
                  <a:pt x="593989" y="995924"/>
                  <a:pt x="591017" y="991467"/>
                  <a:pt x="589531" y="988495"/>
                </a:cubicBezTo>
                <a:lnTo>
                  <a:pt x="587302" y="986266"/>
                </a:lnTo>
                <a:lnTo>
                  <a:pt x="579501" y="1001868"/>
                </a:lnTo>
                <a:lnTo>
                  <a:pt x="578387" y="1004097"/>
                </a:lnTo>
                <a:cubicBezTo>
                  <a:pt x="578387" y="1005583"/>
                  <a:pt x="576529" y="1008183"/>
                  <a:pt x="572814" y="1011898"/>
                </a:cubicBezTo>
                <a:cubicBezTo>
                  <a:pt x="572072" y="1012641"/>
                  <a:pt x="571700" y="1013755"/>
                  <a:pt x="571700" y="1015241"/>
                </a:cubicBezTo>
                <a:lnTo>
                  <a:pt x="562785" y="1025271"/>
                </a:lnTo>
                <a:lnTo>
                  <a:pt x="560556" y="1029728"/>
                </a:lnTo>
                <a:lnTo>
                  <a:pt x="559441" y="1029728"/>
                </a:lnTo>
                <a:cubicBezTo>
                  <a:pt x="557956" y="1031214"/>
                  <a:pt x="556655" y="1032886"/>
                  <a:pt x="555541" y="1034743"/>
                </a:cubicBezTo>
                <a:cubicBezTo>
                  <a:pt x="554427" y="1036601"/>
                  <a:pt x="553126" y="1038644"/>
                  <a:pt x="551640" y="1040873"/>
                </a:cubicBezTo>
                <a:lnTo>
                  <a:pt x="550526" y="1040873"/>
                </a:lnTo>
                <a:cubicBezTo>
                  <a:pt x="549783" y="1043102"/>
                  <a:pt x="547926" y="1045888"/>
                  <a:pt x="544954" y="1049231"/>
                </a:cubicBezTo>
                <a:cubicBezTo>
                  <a:pt x="541982" y="1052574"/>
                  <a:pt x="539753" y="1055732"/>
                  <a:pt x="538267" y="1058703"/>
                </a:cubicBezTo>
                <a:cubicBezTo>
                  <a:pt x="537524" y="1060932"/>
                  <a:pt x="535296" y="1062790"/>
                  <a:pt x="531581" y="1064276"/>
                </a:cubicBezTo>
                <a:cubicBezTo>
                  <a:pt x="530838" y="1065019"/>
                  <a:pt x="529538" y="1065947"/>
                  <a:pt x="527680" y="1067062"/>
                </a:cubicBezTo>
                <a:cubicBezTo>
                  <a:pt x="525823" y="1068176"/>
                  <a:pt x="524523" y="1069848"/>
                  <a:pt x="523780" y="1072077"/>
                </a:cubicBezTo>
                <a:cubicBezTo>
                  <a:pt x="523780" y="1072077"/>
                  <a:pt x="523594" y="1072262"/>
                  <a:pt x="523223" y="1072634"/>
                </a:cubicBezTo>
                <a:cubicBezTo>
                  <a:pt x="522851" y="1073005"/>
                  <a:pt x="522665" y="1073191"/>
                  <a:pt x="522665" y="1073191"/>
                </a:cubicBezTo>
                <a:cubicBezTo>
                  <a:pt x="520437" y="1073934"/>
                  <a:pt x="518208" y="1075234"/>
                  <a:pt x="515979" y="1077091"/>
                </a:cubicBezTo>
                <a:cubicBezTo>
                  <a:pt x="513750" y="1078949"/>
                  <a:pt x="511521" y="1080621"/>
                  <a:pt x="509292" y="1082106"/>
                </a:cubicBezTo>
                <a:cubicBezTo>
                  <a:pt x="508549" y="1083592"/>
                  <a:pt x="506692" y="1084335"/>
                  <a:pt x="503720" y="1084335"/>
                </a:cubicBezTo>
                <a:cubicBezTo>
                  <a:pt x="503720" y="1083592"/>
                  <a:pt x="503534" y="1083407"/>
                  <a:pt x="503163" y="1083778"/>
                </a:cubicBezTo>
                <a:cubicBezTo>
                  <a:pt x="502792" y="1084150"/>
                  <a:pt x="502234" y="1084335"/>
                  <a:pt x="501491" y="1084335"/>
                </a:cubicBezTo>
                <a:cubicBezTo>
                  <a:pt x="500748" y="1085078"/>
                  <a:pt x="498891" y="1085450"/>
                  <a:pt x="495919" y="1085450"/>
                </a:cubicBezTo>
                <a:cubicBezTo>
                  <a:pt x="494433" y="1085450"/>
                  <a:pt x="493690" y="1086564"/>
                  <a:pt x="493690" y="1088793"/>
                </a:cubicBezTo>
                <a:cubicBezTo>
                  <a:pt x="493690" y="1091765"/>
                  <a:pt x="492576" y="1092508"/>
                  <a:pt x="490347" y="1091022"/>
                </a:cubicBezTo>
                <a:lnTo>
                  <a:pt x="487004" y="1091022"/>
                </a:lnTo>
                <a:lnTo>
                  <a:pt x="483660" y="1092136"/>
                </a:lnTo>
                <a:cubicBezTo>
                  <a:pt x="483660" y="1093622"/>
                  <a:pt x="482546" y="1094365"/>
                  <a:pt x="480317" y="1094365"/>
                </a:cubicBezTo>
                <a:lnTo>
                  <a:pt x="479203" y="1094365"/>
                </a:lnTo>
                <a:cubicBezTo>
                  <a:pt x="476974" y="1094365"/>
                  <a:pt x="475488" y="1094551"/>
                  <a:pt x="474745" y="1094922"/>
                </a:cubicBezTo>
                <a:cubicBezTo>
                  <a:pt x="474002" y="1095294"/>
                  <a:pt x="474002" y="1096965"/>
                  <a:pt x="474745" y="1099937"/>
                </a:cubicBezTo>
                <a:cubicBezTo>
                  <a:pt x="473259" y="1098451"/>
                  <a:pt x="469916" y="1098823"/>
                  <a:pt x="464715" y="1101052"/>
                </a:cubicBezTo>
                <a:cubicBezTo>
                  <a:pt x="460258" y="1101052"/>
                  <a:pt x="456914" y="1102166"/>
                  <a:pt x="454685" y="1104395"/>
                </a:cubicBezTo>
                <a:cubicBezTo>
                  <a:pt x="453200" y="1105138"/>
                  <a:pt x="449856" y="1106995"/>
                  <a:pt x="444656" y="1109967"/>
                </a:cubicBezTo>
                <a:lnTo>
                  <a:pt x="437969" y="1113310"/>
                </a:lnTo>
                <a:cubicBezTo>
                  <a:pt x="435740" y="1114053"/>
                  <a:pt x="433326" y="1114796"/>
                  <a:pt x="430725" y="1115539"/>
                </a:cubicBezTo>
                <a:cubicBezTo>
                  <a:pt x="428125" y="1116282"/>
                  <a:pt x="424968" y="1116654"/>
                  <a:pt x="421253" y="1116654"/>
                </a:cubicBezTo>
                <a:cubicBezTo>
                  <a:pt x="419024" y="1118882"/>
                  <a:pt x="417538" y="1119997"/>
                  <a:pt x="416795" y="1119997"/>
                </a:cubicBezTo>
                <a:lnTo>
                  <a:pt x="413452" y="1121111"/>
                </a:lnTo>
                <a:cubicBezTo>
                  <a:pt x="411223" y="1121854"/>
                  <a:pt x="408623" y="1122226"/>
                  <a:pt x="405651" y="1122226"/>
                </a:cubicBezTo>
                <a:lnTo>
                  <a:pt x="404536" y="1122226"/>
                </a:lnTo>
                <a:cubicBezTo>
                  <a:pt x="399336" y="1122226"/>
                  <a:pt x="392278" y="1124454"/>
                  <a:pt x="383362" y="1128912"/>
                </a:cubicBezTo>
                <a:lnTo>
                  <a:pt x="380019" y="1130027"/>
                </a:lnTo>
                <a:lnTo>
                  <a:pt x="377790" y="1130027"/>
                </a:lnTo>
                <a:cubicBezTo>
                  <a:pt x="375561" y="1130027"/>
                  <a:pt x="373518" y="1130398"/>
                  <a:pt x="371661" y="1131141"/>
                </a:cubicBezTo>
                <a:cubicBezTo>
                  <a:pt x="369803" y="1131884"/>
                  <a:pt x="368132" y="1132255"/>
                  <a:pt x="366646" y="1132255"/>
                </a:cubicBezTo>
                <a:lnTo>
                  <a:pt x="351044" y="1133370"/>
                </a:lnTo>
                <a:cubicBezTo>
                  <a:pt x="350301" y="1134113"/>
                  <a:pt x="349558" y="1134484"/>
                  <a:pt x="348815" y="1134484"/>
                </a:cubicBezTo>
                <a:cubicBezTo>
                  <a:pt x="348072" y="1134484"/>
                  <a:pt x="347701" y="1134856"/>
                  <a:pt x="347701" y="1135599"/>
                </a:cubicBezTo>
                <a:cubicBezTo>
                  <a:pt x="346215" y="1135599"/>
                  <a:pt x="342500" y="1136342"/>
                  <a:pt x="336556" y="1137828"/>
                </a:cubicBezTo>
                <a:cubicBezTo>
                  <a:pt x="332099" y="1137828"/>
                  <a:pt x="328384" y="1138571"/>
                  <a:pt x="325412" y="1140056"/>
                </a:cubicBezTo>
                <a:lnTo>
                  <a:pt x="310925" y="1140056"/>
                </a:lnTo>
                <a:lnTo>
                  <a:pt x="299780" y="1144514"/>
                </a:lnTo>
                <a:lnTo>
                  <a:pt x="297552" y="1145629"/>
                </a:lnTo>
                <a:cubicBezTo>
                  <a:pt x="292351" y="1145629"/>
                  <a:pt x="288636" y="1146000"/>
                  <a:pt x="286407" y="1146743"/>
                </a:cubicBezTo>
                <a:cubicBezTo>
                  <a:pt x="283435" y="1147486"/>
                  <a:pt x="265605" y="1147857"/>
                  <a:pt x="232915" y="1147857"/>
                </a:cubicBezTo>
                <a:cubicBezTo>
                  <a:pt x="239601" y="1146372"/>
                  <a:pt x="246474" y="1144886"/>
                  <a:pt x="253532" y="1143400"/>
                </a:cubicBezTo>
                <a:cubicBezTo>
                  <a:pt x="260590" y="1141914"/>
                  <a:pt x="268205" y="1140428"/>
                  <a:pt x="276377" y="1138942"/>
                </a:cubicBezTo>
                <a:lnTo>
                  <a:pt x="276377" y="1137828"/>
                </a:lnTo>
                <a:cubicBezTo>
                  <a:pt x="252603" y="1141542"/>
                  <a:pt x="237373" y="1144143"/>
                  <a:pt x="230686" y="1145629"/>
                </a:cubicBezTo>
                <a:lnTo>
                  <a:pt x="231801" y="1147857"/>
                </a:lnTo>
                <a:lnTo>
                  <a:pt x="193910" y="1147857"/>
                </a:lnTo>
                <a:cubicBezTo>
                  <a:pt x="192424" y="1147857"/>
                  <a:pt x="191124" y="1147300"/>
                  <a:pt x="190010" y="1146186"/>
                </a:cubicBezTo>
                <a:cubicBezTo>
                  <a:pt x="188895" y="1145071"/>
                  <a:pt x="189452" y="1144514"/>
                  <a:pt x="191681" y="1144514"/>
                </a:cubicBezTo>
                <a:cubicBezTo>
                  <a:pt x="193910" y="1144514"/>
                  <a:pt x="197253" y="1143771"/>
                  <a:pt x="201711" y="1142285"/>
                </a:cubicBezTo>
                <a:cubicBezTo>
                  <a:pt x="209141" y="1140799"/>
                  <a:pt x="213970" y="1140056"/>
                  <a:pt x="216198" y="1140056"/>
                </a:cubicBezTo>
                <a:cubicBezTo>
                  <a:pt x="226600" y="1138571"/>
                  <a:pt x="235144" y="1136713"/>
                  <a:pt x="241830" y="1134484"/>
                </a:cubicBezTo>
                <a:cubicBezTo>
                  <a:pt x="249260" y="1132998"/>
                  <a:pt x="257247" y="1130770"/>
                  <a:pt x="265791" y="1127798"/>
                </a:cubicBezTo>
                <a:cubicBezTo>
                  <a:pt x="274334" y="1124826"/>
                  <a:pt x="280092" y="1122969"/>
                  <a:pt x="283064" y="1122226"/>
                </a:cubicBezTo>
                <a:cubicBezTo>
                  <a:pt x="292722" y="1119997"/>
                  <a:pt x="303495" y="1116654"/>
                  <a:pt x="315382" y="1112196"/>
                </a:cubicBezTo>
                <a:lnTo>
                  <a:pt x="341014" y="1101052"/>
                </a:lnTo>
                <a:cubicBezTo>
                  <a:pt x="344729" y="1101052"/>
                  <a:pt x="348072" y="1099937"/>
                  <a:pt x="351044" y="1097708"/>
                </a:cubicBezTo>
                <a:lnTo>
                  <a:pt x="357731" y="1093251"/>
                </a:lnTo>
                <a:cubicBezTo>
                  <a:pt x="359959" y="1092508"/>
                  <a:pt x="362002" y="1091579"/>
                  <a:pt x="363860" y="1090465"/>
                </a:cubicBezTo>
                <a:cubicBezTo>
                  <a:pt x="365717" y="1089350"/>
                  <a:pt x="367389" y="1088422"/>
                  <a:pt x="368875" y="1087679"/>
                </a:cubicBezTo>
                <a:lnTo>
                  <a:pt x="375561" y="1084335"/>
                </a:lnTo>
                <a:cubicBezTo>
                  <a:pt x="380762" y="1082106"/>
                  <a:pt x="385963" y="1078392"/>
                  <a:pt x="391163" y="1073191"/>
                </a:cubicBezTo>
                <a:lnTo>
                  <a:pt x="393392" y="1073191"/>
                </a:lnTo>
                <a:lnTo>
                  <a:pt x="396735" y="1069848"/>
                </a:lnTo>
                <a:cubicBezTo>
                  <a:pt x="397478" y="1069848"/>
                  <a:pt x="398036" y="1069662"/>
                  <a:pt x="398407" y="1069290"/>
                </a:cubicBezTo>
                <a:cubicBezTo>
                  <a:pt x="398778" y="1068919"/>
                  <a:pt x="399336" y="1068362"/>
                  <a:pt x="400079" y="1067619"/>
                </a:cubicBezTo>
                <a:cubicBezTo>
                  <a:pt x="401565" y="1066133"/>
                  <a:pt x="402307" y="1065390"/>
                  <a:pt x="402307" y="1065390"/>
                </a:cubicBezTo>
                <a:cubicBezTo>
                  <a:pt x="404536" y="1063161"/>
                  <a:pt x="405651" y="1062047"/>
                  <a:pt x="405651" y="1062047"/>
                </a:cubicBezTo>
                <a:cubicBezTo>
                  <a:pt x="407137" y="1061304"/>
                  <a:pt x="408808" y="1060004"/>
                  <a:pt x="410666" y="1058146"/>
                </a:cubicBezTo>
                <a:cubicBezTo>
                  <a:pt x="412523" y="1056289"/>
                  <a:pt x="414566" y="1054617"/>
                  <a:pt x="416795" y="1053131"/>
                </a:cubicBezTo>
                <a:cubicBezTo>
                  <a:pt x="419024" y="1053131"/>
                  <a:pt x="420695" y="1052203"/>
                  <a:pt x="421810" y="1050345"/>
                </a:cubicBezTo>
                <a:cubicBezTo>
                  <a:pt x="422924" y="1048488"/>
                  <a:pt x="424225" y="1047188"/>
                  <a:pt x="425711" y="1046445"/>
                </a:cubicBezTo>
                <a:cubicBezTo>
                  <a:pt x="427196" y="1046445"/>
                  <a:pt x="427939" y="1046073"/>
                  <a:pt x="427939" y="1045330"/>
                </a:cubicBezTo>
                <a:cubicBezTo>
                  <a:pt x="428682" y="1044587"/>
                  <a:pt x="429611" y="1043659"/>
                  <a:pt x="430725" y="1042544"/>
                </a:cubicBezTo>
                <a:cubicBezTo>
                  <a:pt x="431840" y="1041430"/>
                  <a:pt x="432768" y="1040501"/>
                  <a:pt x="433512" y="1039758"/>
                </a:cubicBezTo>
                <a:cubicBezTo>
                  <a:pt x="437226" y="1036044"/>
                  <a:pt x="439455" y="1033443"/>
                  <a:pt x="440198" y="1031957"/>
                </a:cubicBezTo>
                <a:cubicBezTo>
                  <a:pt x="440941" y="1030471"/>
                  <a:pt x="441684" y="1029728"/>
                  <a:pt x="442427" y="1029728"/>
                </a:cubicBezTo>
                <a:cubicBezTo>
                  <a:pt x="443170" y="1029728"/>
                  <a:pt x="443913" y="1029357"/>
                  <a:pt x="444656" y="1028614"/>
                </a:cubicBezTo>
                <a:cubicBezTo>
                  <a:pt x="446884" y="1028614"/>
                  <a:pt x="447999" y="1028243"/>
                  <a:pt x="447999" y="1027500"/>
                </a:cubicBezTo>
                <a:cubicBezTo>
                  <a:pt x="447999" y="1026014"/>
                  <a:pt x="449113" y="1024156"/>
                  <a:pt x="451342" y="1021927"/>
                </a:cubicBezTo>
                <a:lnTo>
                  <a:pt x="453571" y="1018584"/>
                </a:lnTo>
                <a:cubicBezTo>
                  <a:pt x="453571" y="1018584"/>
                  <a:pt x="454314" y="1017841"/>
                  <a:pt x="455800" y="1016355"/>
                </a:cubicBezTo>
                <a:cubicBezTo>
                  <a:pt x="458029" y="1014126"/>
                  <a:pt x="459143" y="1012641"/>
                  <a:pt x="459143" y="1011898"/>
                </a:cubicBezTo>
                <a:lnTo>
                  <a:pt x="459143" y="1010783"/>
                </a:lnTo>
                <a:cubicBezTo>
                  <a:pt x="461372" y="1010040"/>
                  <a:pt x="463229" y="1008740"/>
                  <a:pt x="464715" y="1006883"/>
                </a:cubicBezTo>
                <a:cubicBezTo>
                  <a:pt x="466201" y="1005025"/>
                  <a:pt x="467316" y="1003725"/>
                  <a:pt x="468059" y="1002982"/>
                </a:cubicBezTo>
                <a:lnTo>
                  <a:pt x="471402" y="998525"/>
                </a:lnTo>
                <a:cubicBezTo>
                  <a:pt x="471402" y="998525"/>
                  <a:pt x="471588" y="998339"/>
                  <a:pt x="471959" y="997967"/>
                </a:cubicBezTo>
                <a:cubicBezTo>
                  <a:pt x="472331" y="997596"/>
                  <a:pt x="472516" y="997410"/>
                  <a:pt x="472516" y="997410"/>
                </a:cubicBezTo>
                <a:cubicBezTo>
                  <a:pt x="473259" y="996667"/>
                  <a:pt x="474188" y="995181"/>
                  <a:pt x="475302" y="992952"/>
                </a:cubicBezTo>
                <a:cubicBezTo>
                  <a:pt x="476417" y="990724"/>
                  <a:pt x="477717" y="988866"/>
                  <a:pt x="479203" y="987380"/>
                </a:cubicBezTo>
                <a:lnTo>
                  <a:pt x="485889" y="976236"/>
                </a:lnTo>
                <a:lnTo>
                  <a:pt x="488118" y="974007"/>
                </a:lnTo>
                <a:cubicBezTo>
                  <a:pt x="488861" y="974007"/>
                  <a:pt x="489976" y="972521"/>
                  <a:pt x="491461" y="969549"/>
                </a:cubicBezTo>
                <a:lnTo>
                  <a:pt x="491461" y="968435"/>
                </a:lnTo>
                <a:cubicBezTo>
                  <a:pt x="492947" y="965463"/>
                  <a:pt x="495176" y="962491"/>
                  <a:pt x="498148" y="959520"/>
                </a:cubicBezTo>
                <a:lnTo>
                  <a:pt x="499263" y="957291"/>
                </a:lnTo>
                <a:cubicBezTo>
                  <a:pt x="500005" y="956548"/>
                  <a:pt x="501863" y="953576"/>
                  <a:pt x="504835" y="948375"/>
                </a:cubicBezTo>
                <a:lnTo>
                  <a:pt x="507063" y="943918"/>
                </a:lnTo>
                <a:cubicBezTo>
                  <a:pt x="507806" y="943918"/>
                  <a:pt x="508178" y="943546"/>
                  <a:pt x="508178" y="942803"/>
                </a:cubicBezTo>
                <a:cubicBezTo>
                  <a:pt x="508921" y="939831"/>
                  <a:pt x="510407" y="936117"/>
                  <a:pt x="512636" y="931659"/>
                </a:cubicBezTo>
                <a:lnTo>
                  <a:pt x="519322" y="919400"/>
                </a:lnTo>
                <a:cubicBezTo>
                  <a:pt x="520808" y="918657"/>
                  <a:pt x="521922" y="917543"/>
                  <a:pt x="522665" y="916057"/>
                </a:cubicBezTo>
                <a:cubicBezTo>
                  <a:pt x="523408" y="914571"/>
                  <a:pt x="524151" y="913457"/>
                  <a:pt x="524894" y="912714"/>
                </a:cubicBezTo>
                <a:cubicBezTo>
                  <a:pt x="524894" y="907513"/>
                  <a:pt x="526009" y="903427"/>
                  <a:pt x="528237" y="900455"/>
                </a:cubicBezTo>
                <a:lnTo>
                  <a:pt x="533810" y="889311"/>
                </a:lnTo>
                <a:cubicBezTo>
                  <a:pt x="534553" y="887082"/>
                  <a:pt x="535667" y="884853"/>
                  <a:pt x="537153" y="882624"/>
                </a:cubicBezTo>
                <a:cubicBezTo>
                  <a:pt x="538639" y="880395"/>
                  <a:pt x="539753" y="877424"/>
                  <a:pt x="540496" y="873709"/>
                </a:cubicBezTo>
                <a:cubicBezTo>
                  <a:pt x="543468" y="861822"/>
                  <a:pt x="546068" y="852906"/>
                  <a:pt x="548297" y="846963"/>
                </a:cubicBezTo>
                <a:lnTo>
                  <a:pt x="550526" y="829132"/>
                </a:lnTo>
                <a:cubicBezTo>
                  <a:pt x="550526" y="827646"/>
                  <a:pt x="549783" y="826903"/>
                  <a:pt x="548297" y="826903"/>
                </a:cubicBezTo>
                <a:cubicBezTo>
                  <a:pt x="546068" y="826160"/>
                  <a:pt x="543654" y="825231"/>
                  <a:pt x="541053" y="824117"/>
                </a:cubicBezTo>
                <a:cubicBezTo>
                  <a:pt x="538453" y="823003"/>
                  <a:pt x="535667" y="822445"/>
                  <a:pt x="532695" y="822445"/>
                </a:cubicBezTo>
                <a:lnTo>
                  <a:pt x="528237" y="822445"/>
                </a:lnTo>
                <a:cubicBezTo>
                  <a:pt x="526009" y="820216"/>
                  <a:pt x="521551" y="818359"/>
                  <a:pt x="514864" y="816873"/>
                </a:cubicBezTo>
                <a:lnTo>
                  <a:pt x="509292" y="815759"/>
                </a:lnTo>
                <a:cubicBezTo>
                  <a:pt x="507806" y="814273"/>
                  <a:pt x="504092" y="812787"/>
                  <a:pt x="498148" y="811301"/>
                </a:cubicBezTo>
                <a:cubicBezTo>
                  <a:pt x="495919" y="811301"/>
                  <a:pt x="494433" y="810930"/>
                  <a:pt x="493690" y="810187"/>
                </a:cubicBezTo>
                <a:cubicBezTo>
                  <a:pt x="484775" y="804243"/>
                  <a:pt x="474745" y="798671"/>
                  <a:pt x="463601" y="793470"/>
                </a:cubicBezTo>
                <a:lnTo>
                  <a:pt x="460258" y="791241"/>
                </a:lnTo>
                <a:cubicBezTo>
                  <a:pt x="454314" y="786784"/>
                  <a:pt x="450599" y="784183"/>
                  <a:pt x="449113" y="783440"/>
                </a:cubicBezTo>
                <a:cubicBezTo>
                  <a:pt x="447628" y="782697"/>
                  <a:pt x="446513" y="781769"/>
                  <a:pt x="445770" y="780654"/>
                </a:cubicBezTo>
                <a:cubicBezTo>
                  <a:pt x="445027" y="779540"/>
                  <a:pt x="443913" y="778611"/>
                  <a:pt x="442427" y="777868"/>
                </a:cubicBezTo>
                <a:lnTo>
                  <a:pt x="436855" y="770067"/>
                </a:lnTo>
                <a:cubicBezTo>
                  <a:pt x="434626" y="767839"/>
                  <a:pt x="432583" y="765981"/>
                  <a:pt x="430725" y="764495"/>
                </a:cubicBezTo>
                <a:cubicBezTo>
                  <a:pt x="428868" y="763009"/>
                  <a:pt x="427196" y="761523"/>
                  <a:pt x="425711" y="760038"/>
                </a:cubicBezTo>
                <a:lnTo>
                  <a:pt x="423482" y="757809"/>
                </a:lnTo>
                <a:cubicBezTo>
                  <a:pt x="423482" y="755580"/>
                  <a:pt x="422367" y="753351"/>
                  <a:pt x="420138" y="751122"/>
                </a:cubicBezTo>
                <a:cubicBezTo>
                  <a:pt x="418652" y="749636"/>
                  <a:pt x="417167" y="747407"/>
                  <a:pt x="415681" y="744436"/>
                </a:cubicBezTo>
                <a:cubicBezTo>
                  <a:pt x="412709" y="743693"/>
                  <a:pt x="410480" y="741464"/>
                  <a:pt x="408994" y="737749"/>
                </a:cubicBezTo>
                <a:cubicBezTo>
                  <a:pt x="411223" y="736263"/>
                  <a:pt x="414938" y="736263"/>
                  <a:pt x="420138" y="737749"/>
                </a:cubicBezTo>
                <a:lnTo>
                  <a:pt x="440198" y="744436"/>
                </a:lnTo>
                <a:cubicBezTo>
                  <a:pt x="443913" y="744436"/>
                  <a:pt x="446513" y="744807"/>
                  <a:pt x="447999" y="745550"/>
                </a:cubicBezTo>
                <a:cubicBezTo>
                  <a:pt x="445770" y="742578"/>
                  <a:pt x="443170" y="739978"/>
                  <a:pt x="440198" y="737749"/>
                </a:cubicBezTo>
                <a:cubicBezTo>
                  <a:pt x="434254" y="729577"/>
                  <a:pt x="430911" y="724747"/>
                  <a:pt x="430168" y="723262"/>
                </a:cubicBezTo>
                <a:cubicBezTo>
                  <a:pt x="430168" y="721776"/>
                  <a:pt x="429797" y="720475"/>
                  <a:pt x="429054" y="719361"/>
                </a:cubicBezTo>
                <a:cubicBezTo>
                  <a:pt x="428311" y="718247"/>
                  <a:pt x="427568" y="717689"/>
                  <a:pt x="426825" y="717689"/>
                </a:cubicBezTo>
                <a:cubicBezTo>
                  <a:pt x="422367" y="712489"/>
                  <a:pt x="419024" y="704316"/>
                  <a:pt x="416795" y="693172"/>
                </a:cubicBezTo>
                <a:lnTo>
                  <a:pt x="413452" y="686485"/>
                </a:lnTo>
                <a:cubicBezTo>
                  <a:pt x="411223" y="684257"/>
                  <a:pt x="410294" y="682399"/>
                  <a:pt x="410666" y="680913"/>
                </a:cubicBezTo>
                <a:cubicBezTo>
                  <a:pt x="411037" y="679427"/>
                  <a:pt x="411594" y="677570"/>
                  <a:pt x="412337" y="675341"/>
                </a:cubicBezTo>
                <a:cubicBezTo>
                  <a:pt x="412337" y="675341"/>
                  <a:pt x="413823" y="670884"/>
                  <a:pt x="416795" y="661968"/>
                </a:cubicBezTo>
                <a:cubicBezTo>
                  <a:pt x="417538" y="660482"/>
                  <a:pt x="419767" y="654167"/>
                  <a:pt x="423482" y="643023"/>
                </a:cubicBezTo>
                <a:lnTo>
                  <a:pt x="432397" y="609590"/>
                </a:lnTo>
                <a:lnTo>
                  <a:pt x="427939" y="607361"/>
                </a:lnTo>
                <a:lnTo>
                  <a:pt x="431283" y="599560"/>
                </a:lnTo>
                <a:cubicBezTo>
                  <a:pt x="432026" y="595846"/>
                  <a:pt x="432954" y="591945"/>
                  <a:pt x="434069" y="587859"/>
                </a:cubicBezTo>
                <a:cubicBezTo>
                  <a:pt x="435183" y="583773"/>
                  <a:pt x="436112" y="579501"/>
                  <a:pt x="436855" y="575043"/>
                </a:cubicBezTo>
                <a:cubicBezTo>
                  <a:pt x="439827" y="552755"/>
                  <a:pt x="441684" y="533809"/>
                  <a:pt x="442427" y="518207"/>
                </a:cubicBezTo>
                <a:lnTo>
                  <a:pt x="442427" y="517093"/>
                </a:lnTo>
                <a:cubicBezTo>
                  <a:pt x="429054" y="532695"/>
                  <a:pt x="419953" y="545139"/>
                  <a:pt x="415123" y="554426"/>
                </a:cubicBezTo>
                <a:cubicBezTo>
                  <a:pt x="410294" y="563713"/>
                  <a:pt x="408251" y="573557"/>
                  <a:pt x="408994" y="583958"/>
                </a:cubicBezTo>
                <a:lnTo>
                  <a:pt x="422367" y="561670"/>
                </a:lnTo>
                <a:cubicBezTo>
                  <a:pt x="406765" y="589902"/>
                  <a:pt x="401565" y="606618"/>
                  <a:pt x="406765" y="611819"/>
                </a:cubicBezTo>
                <a:cubicBezTo>
                  <a:pt x="407508" y="607361"/>
                  <a:pt x="409366" y="603275"/>
                  <a:pt x="412337" y="599560"/>
                </a:cubicBezTo>
                <a:cubicBezTo>
                  <a:pt x="419024" y="586187"/>
                  <a:pt x="423853" y="576900"/>
                  <a:pt x="426825" y="571700"/>
                </a:cubicBezTo>
                <a:cubicBezTo>
                  <a:pt x="427568" y="571700"/>
                  <a:pt x="425525" y="577829"/>
                  <a:pt x="420695" y="590088"/>
                </a:cubicBezTo>
                <a:cubicBezTo>
                  <a:pt x="415866" y="602346"/>
                  <a:pt x="412709" y="610705"/>
                  <a:pt x="411223" y="615162"/>
                </a:cubicBezTo>
                <a:lnTo>
                  <a:pt x="411223" y="618506"/>
                </a:lnTo>
                <a:cubicBezTo>
                  <a:pt x="411223" y="619992"/>
                  <a:pt x="411223" y="621849"/>
                  <a:pt x="411223" y="624078"/>
                </a:cubicBezTo>
                <a:cubicBezTo>
                  <a:pt x="411223" y="626307"/>
                  <a:pt x="410480" y="628907"/>
                  <a:pt x="408994" y="631879"/>
                </a:cubicBezTo>
                <a:cubicBezTo>
                  <a:pt x="406022" y="637079"/>
                  <a:pt x="403979" y="641723"/>
                  <a:pt x="402865" y="645809"/>
                </a:cubicBezTo>
                <a:cubicBezTo>
                  <a:pt x="401750" y="649895"/>
                  <a:pt x="400450" y="653424"/>
                  <a:pt x="398964" y="656396"/>
                </a:cubicBezTo>
                <a:cubicBezTo>
                  <a:pt x="396735" y="662340"/>
                  <a:pt x="392649" y="671255"/>
                  <a:pt x="386706" y="683142"/>
                </a:cubicBezTo>
                <a:cubicBezTo>
                  <a:pt x="384477" y="686857"/>
                  <a:pt x="382619" y="692243"/>
                  <a:pt x="381133" y="699301"/>
                </a:cubicBezTo>
                <a:cubicBezTo>
                  <a:pt x="379647" y="706359"/>
                  <a:pt x="378162" y="711746"/>
                  <a:pt x="376676" y="715461"/>
                </a:cubicBezTo>
                <a:cubicBezTo>
                  <a:pt x="375933" y="716204"/>
                  <a:pt x="375376" y="717504"/>
                  <a:pt x="375004" y="719361"/>
                </a:cubicBezTo>
                <a:cubicBezTo>
                  <a:pt x="374633" y="721218"/>
                  <a:pt x="374075" y="722519"/>
                  <a:pt x="373332" y="723262"/>
                </a:cubicBezTo>
                <a:cubicBezTo>
                  <a:pt x="367389" y="726233"/>
                  <a:pt x="363303" y="729948"/>
                  <a:pt x="361074" y="734406"/>
                </a:cubicBezTo>
                <a:cubicBezTo>
                  <a:pt x="358845" y="738863"/>
                  <a:pt x="356988" y="744250"/>
                  <a:pt x="355502" y="750565"/>
                </a:cubicBezTo>
                <a:cubicBezTo>
                  <a:pt x="354016" y="756880"/>
                  <a:pt x="352530" y="761895"/>
                  <a:pt x="351044" y="765610"/>
                </a:cubicBezTo>
                <a:cubicBezTo>
                  <a:pt x="347329" y="776754"/>
                  <a:pt x="345472" y="788270"/>
                  <a:pt x="345472" y="800157"/>
                </a:cubicBezTo>
                <a:lnTo>
                  <a:pt x="351044" y="1077649"/>
                </a:lnTo>
                <a:cubicBezTo>
                  <a:pt x="345843" y="1082106"/>
                  <a:pt x="343429" y="1085450"/>
                  <a:pt x="343800" y="1087679"/>
                </a:cubicBezTo>
                <a:cubicBezTo>
                  <a:pt x="344172" y="1089907"/>
                  <a:pt x="344357" y="1091393"/>
                  <a:pt x="344357" y="1092136"/>
                </a:cubicBezTo>
                <a:cubicBezTo>
                  <a:pt x="344357" y="1094365"/>
                  <a:pt x="343614" y="1095851"/>
                  <a:pt x="342129" y="1096594"/>
                </a:cubicBezTo>
                <a:cubicBezTo>
                  <a:pt x="340643" y="1098080"/>
                  <a:pt x="339157" y="1098080"/>
                  <a:pt x="337671" y="1096594"/>
                </a:cubicBezTo>
                <a:cubicBezTo>
                  <a:pt x="336928" y="1096594"/>
                  <a:pt x="335442" y="1097337"/>
                  <a:pt x="333213" y="1098823"/>
                </a:cubicBezTo>
                <a:cubicBezTo>
                  <a:pt x="330984" y="1100309"/>
                  <a:pt x="328755" y="1100680"/>
                  <a:pt x="326527" y="1099937"/>
                </a:cubicBezTo>
                <a:cubicBezTo>
                  <a:pt x="321326" y="1099937"/>
                  <a:pt x="316497" y="1098823"/>
                  <a:pt x="312039" y="1096594"/>
                </a:cubicBezTo>
                <a:cubicBezTo>
                  <a:pt x="297923" y="1088422"/>
                  <a:pt x="281950" y="1076163"/>
                  <a:pt x="264119" y="1059818"/>
                </a:cubicBezTo>
                <a:cubicBezTo>
                  <a:pt x="250746" y="1046445"/>
                  <a:pt x="239601" y="1033815"/>
                  <a:pt x="230686" y="1021927"/>
                </a:cubicBezTo>
                <a:cubicBezTo>
                  <a:pt x="223257" y="1012269"/>
                  <a:pt x="213227" y="997039"/>
                  <a:pt x="200597" y="976236"/>
                </a:cubicBezTo>
                <a:cubicBezTo>
                  <a:pt x="187966" y="955433"/>
                  <a:pt x="179423" y="941689"/>
                  <a:pt x="174965" y="935002"/>
                </a:cubicBezTo>
                <a:cubicBezTo>
                  <a:pt x="154905" y="901570"/>
                  <a:pt x="139303" y="876495"/>
                  <a:pt x="128159" y="859779"/>
                </a:cubicBezTo>
                <a:cubicBezTo>
                  <a:pt x="117015" y="843062"/>
                  <a:pt x="109214" y="834704"/>
                  <a:pt x="104756" y="834704"/>
                </a:cubicBezTo>
                <a:cubicBezTo>
                  <a:pt x="102527" y="834704"/>
                  <a:pt x="98998" y="836747"/>
                  <a:pt x="94169" y="840833"/>
                </a:cubicBezTo>
                <a:cubicBezTo>
                  <a:pt x="89340" y="844920"/>
                  <a:pt x="84696" y="846963"/>
                  <a:pt x="80239" y="846963"/>
                </a:cubicBezTo>
                <a:cubicBezTo>
                  <a:pt x="75781" y="846963"/>
                  <a:pt x="70952" y="845477"/>
                  <a:pt x="65751" y="842505"/>
                </a:cubicBezTo>
                <a:cubicBezTo>
                  <a:pt x="49406" y="832847"/>
                  <a:pt x="36776" y="822445"/>
                  <a:pt x="27861" y="811301"/>
                </a:cubicBezTo>
                <a:cubicBezTo>
                  <a:pt x="22660" y="806100"/>
                  <a:pt x="17459" y="797557"/>
                  <a:pt x="12259" y="785669"/>
                </a:cubicBezTo>
                <a:lnTo>
                  <a:pt x="0" y="764495"/>
                </a:lnTo>
                <a:cubicBezTo>
                  <a:pt x="2229" y="765238"/>
                  <a:pt x="4829" y="765795"/>
                  <a:pt x="7801" y="766167"/>
                </a:cubicBezTo>
                <a:cubicBezTo>
                  <a:pt x="10773" y="766538"/>
                  <a:pt x="12630" y="767096"/>
                  <a:pt x="13373" y="767839"/>
                </a:cubicBezTo>
                <a:cubicBezTo>
                  <a:pt x="15602" y="769324"/>
                  <a:pt x="19317" y="770067"/>
                  <a:pt x="24517" y="770067"/>
                </a:cubicBezTo>
                <a:cubicBezTo>
                  <a:pt x="30461" y="770067"/>
                  <a:pt x="36590" y="768210"/>
                  <a:pt x="42905" y="764495"/>
                </a:cubicBezTo>
                <a:cubicBezTo>
                  <a:pt x="49221" y="760781"/>
                  <a:pt x="53864" y="758180"/>
                  <a:pt x="56836" y="756694"/>
                </a:cubicBezTo>
                <a:cubicBezTo>
                  <a:pt x="70209" y="750008"/>
                  <a:pt x="90268" y="739235"/>
                  <a:pt x="117015" y="724376"/>
                </a:cubicBezTo>
                <a:cubicBezTo>
                  <a:pt x="120729" y="722147"/>
                  <a:pt x="125187" y="719733"/>
                  <a:pt x="130388" y="717132"/>
                </a:cubicBezTo>
                <a:cubicBezTo>
                  <a:pt x="135588" y="714532"/>
                  <a:pt x="140789" y="711746"/>
                  <a:pt x="145990" y="708774"/>
                </a:cubicBezTo>
                <a:cubicBezTo>
                  <a:pt x="161592" y="700602"/>
                  <a:pt x="170879" y="695772"/>
                  <a:pt x="173850" y="694286"/>
                </a:cubicBezTo>
                <a:lnTo>
                  <a:pt x="193910" y="683142"/>
                </a:lnTo>
                <a:cubicBezTo>
                  <a:pt x="196139" y="680913"/>
                  <a:pt x="198554" y="677570"/>
                  <a:pt x="201154" y="673112"/>
                </a:cubicBezTo>
                <a:cubicBezTo>
                  <a:pt x="203754" y="668655"/>
                  <a:pt x="206169" y="664940"/>
                  <a:pt x="208398" y="661968"/>
                </a:cubicBezTo>
                <a:lnTo>
                  <a:pt x="210626" y="673112"/>
                </a:lnTo>
                <a:cubicBezTo>
                  <a:pt x="211369" y="670884"/>
                  <a:pt x="212112" y="669212"/>
                  <a:pt x="212855" y="668098"/>
                </a:cubicBezTo>
                <a:cubicBezTo>
                  <a:pt x="213598" y="666983"/>
                  <a:pt x="214341" y="666054"/>
                  <a:pt x="215084" y="665311"/>
                </a:cubicBezTo>
                <a:cubicBezTo>
                  <a:pt x="218056" y="657139"/>
                  <a:pt x="221399" y="649152"/>
                  <a:pt x="225114" y="641351"/>
                </a:cubicBezTo>
                <a:cubicBezTo>
                  <a:pt x="228829" y="633550"/>
                  <a:pt x="233286" y="627050"/>
                  <a:pt x="238487" y="621849"/>
                </a:cubicBezTo>
                <a:cubicBezTo>
                  <a:pt x="239973" y="620363"/>
                  <a:pt x="240716" y="618134"/>
                  <a:pt x="240716" y="615162"/>
                </a:cubicBezTo>
                <a:lnTo>
                  <a:pt x="239601" y="604018"/>
                </a:lnTo>
                <a:cubicBezTo>
                  <a:pt x="242573" y="593617"/>
                  <a:pt x="244431" y="585816"/>
                  <a:pt x="245173" y="580615"/>
                </a:cubicBezTo>
                <a:cubicBezTo>
                  <a:pt x="243688" y="559813"/>
                  <a:pt x="236258" y="543468"/>
                  <a:pt x="222885" y="531580"/>
                </a:cubicBezTo>
                <a:cubicBezTo>
                  <a:pt x="221399" y="530838"/>
                  <a:pt x="215084" y="528609"/>
                  <a:pt x="203940" y="524894"/>
                </a:cubicBezTo>
                <a:cubicBezTo>
                  <a:pt x="178680" y="519693"/>
                  <a:pt x="151562" y="509663"/>
                  <a:pt x="122587" y="494804"/>
                </a:cubicBezTo>
                <a:cubicBezTo>
                  <a:pt x="110700" y="488118"/>
                  <a:pt x="95841" y="476602"/>
                  <a:pt x="78010" y="460257"/>
                </a:cubicBezTo>
                <a:lnTo>
                  <a:pt x="67980" y="450227"/>
                </a:lnTo>
                <a:cubicBezTo>
                  <a:pt x="70209" y="447999"/>
                  <a:pt x="73181" y="446513"/>
                  <a:pt x="76895" y="445770"/>
                </a:cubicBezTo>
                <a:cubicBezTo>
                  <a:pt x="70209" y="443541"/>
                  <a:pt x="64822" y="440941"/>
                  <a:pt x="60736" y="437969"/>
                </a:cubicBezTo>
                <a:cubicBezTo>
                  <a:pt x="56650" y="434997"/>
                  <a:pt x="53492" y="430539"/>
                  <a:pt x="51264" y="424596"/>
                </a:cubicBezTo>
                <a:cubicBezTo>
                  <a:pt x="57950" y="426082"/>
                  <a:pt x="65380" y="427753"/>
                  <a:pt x="73552" y="429611"/>
                </a:cubicBezTo>
                <a:cubicBezTo>
                  <a:pt x="81725" y="431468"/>
                  <a:pt x="90640" y="433140"/>
                  <a:pt x="100298" y="434625"/>
                </a:cubicBezTo>
                <a:cubicBezTo>
                  <a:pt x="102527" y="435368"/>
                  <a:pt x="107728" y="437226"/>
                  <a:pt x="115900" y="440198"/>
                </a:cubicBezTo>
                <a:cubicBezTo>
                  <a:pt x="124073" y="443169"/>
                  <a:pt x="131874" y="443912"/>
                  <a:pt x="139303" y="442426"/>
                </a:cubicBezTo>
                <a:cubicBezTo>
                  <a:pt x="146733" y="441683"/>
                  <a:pt x="155091" y="439455"/>
                  <a:pt x="164378" y="435740"/>
                </a:cubicBezTo>
                <a:cubicBezTo>
                  <a:pt x="173665" y="432025"/>
                  <a:pt x="180908" y="429425"/>
                  <a:pt x="186109" y="427939"/>
                </a:cubicBezTo>
                <a:cubicBezTo>
                  <a:pt x="189081" y="426453"/>
                  <a:pt x="192053" y="424781"/>
                  <a:pt x="195024" y="422924"/>
                </a:cubicBezTo>
                <a:cubicBezTo>
                  <a:pt x="197996" y="421067"/>
                  <a:pt x="201340" y="419395"/>
                  <a:pt x="205054" y="417909"/>
                </a:cubicBezTo>
                <a:cubicBezTo>
                  <a:pt x="209512" y="417166"/>
                  <a:pt x="212670" y="415123"/>
                  <a:pt x="214527" y="411780"/>
                </a:cubicBezTo>
                <a:cubicBezTo>
                  <a:pt x="216384" y="408436"/>
                  <a:pt x="217684" y="404350"/>
                  <a:pt x="218427" y="399521"/>
                </a:cubicBezTo>
                <a:cubicBezTo>
                  <a:pt x="219170" y="394692"/>
                  <a:pt x="219913" y="391163"/>
                  <a:pt x="220656" y="388934"/>
                </a:cubicBezTo>
                <a:lnTo>
                  <a:pt x="224000" y="403422"/>
                </a:lnTo>
                <a:lnTo>
                  <a:pt x="227343" y="398964"/>
                </a:lnTo>
                <a:cubicBezTo>
                  <a:pt x="232543" y="379647"/>
                  <a:pt x="237001" y="366274"/>
                  <a:pt x="240716" y="358845"/>
                </a:cubicBezTo>
                <a:cubicBezTo>
                  <a:pt x="241459" y="356616"/>
                  <a:pt x="241830" y="354015"/>
                  <a:pt x="241830" y="351044"/>
                </a:cubicBezTo>
                <a:cubicBezTo>
                  <a:pt x="241830" y="347329"/>
                  <a:pt x="239601" y="344728"/>
                  <a:pt x="235144" y="343243"/>
                </a:cubicBezTo>
                <a:cubicBezTo>
                  <a:pt x="238858" y="338785"/>
                  <a:pt x="240716" y="332841"/>
                  <a:pt x="240716" y="325412"/>
                </a:cubicBezTo>
                <a:cubicBezTo>
                  <a:pt x="240716" y="321697"/>
                  <a:pt x="240159" y="317054"/>
                  <a:pt x="239044" y="311481"/>
                </a:cubicBezTo>
                <a:cubicBezTo>
                  <a:pt x="237930" y="305909"/>
                  <a:pt x="237744" y="301266"/>
                  <a:pt x="238487" y="297551"/>
                </a:cubicBezTo>
                <a:cubicBezTo>
                  <a:pt x="238487" y="273034"/>
                  <a:pt x="225857" y="250002"/>
                  <a:pt x="200597" y="228457"/>
                </a:cubicBezTo>
                <a:cubicBezTo>
                  <a:pt x="199111" y="226228"/>
                  <a:pt x="197625" y="223256"/>
                  <a:pt x="196139" y="219541"/>
                </a:cubicBezTo>
                <a:cubicBezTo>
                  <a:pt x="194653" y="215827"/>
                  <a:pt x="192796" y="212112"/>
                  <a:pt x="190567" y="208397"/>
                </a:cubicBezTo>
                <a:lnTo>
                  <a:pt x="192796" y="205054"/>
                </a:lnTo>
                <a:cubicBezTo>
                  <a:pt x="202454" y="206540"/>
                  <a:pt x="208026" y="207654"/>
                  <a:pt x="209512" y="208397"/>
                </a:cubicBezTo>
                <a:cubicBezTo>
                  <a:pt x="213970" y="209883"/>
                  <a:pt x="218427" y="212298"/>
                  <a:pt x="222885" y="215641"/>
                </a:cubicBezTo>
                <a:cubicBezTo>
                  <a:pt x="227343" y="218984"/>
                  <a:pt x="231057" y="221399"/>
                  <a:pt x="234029" y="222885"/>
                </a:cubicBezTo>
                <a:cubicBezTo>
                  <a:pt x="242945" y="226599"/>
                  <a:pt x="250560" y="231986"/>
                  <a:pt x="256875" y="239044"/>
                </a:cubicBezTo>
                <a:cubicBezTo>
                  <a:pt x="263190" y="246102"/>
                  <a:pt x="270062" y="255574"/>
                  <a:pt x="277492" y="267462"/>
                </a:cubicBezTo>
                <a:cubicBezTo>
                  <a:pt x="279721" y="270434"/>
                  <a:pt x="282135" y="273777"/>
                  <a:pt x="284736" y="277492"/>
                </a:cubicBezTo>
                <a:cubicBezTo>
                  <a:pt x="287336" y="281206"/>
                  <a:pt x="290865" y="285292"/>
                  <a:pt x="295323" y="289750"/>
                </a:cubicBezTo>
                <a:cubicBezTo>
                  <a:pt x="297552" y="292722"/>
                  <a:pt x="299780" y="296065"/>
                  <a:pt x="302009" y="299780"/>
                </a:cubicBezTo>
                <a:cubicBezTo>
                  <a:pt x="304238" y="303495"/>
                  <a:pt x="307210" y="307581"/>
                  <a:pt x="310925" y="312039"/>
                </a:cubicBezTo>
                <a:cubicBezTo>
                  <a:pt x="316125" y="316496"/>
                  <a:pt x="324298" y="320583"/>
                  <a:pt x="335442" y="324297"/>
                </a:cubicBezTo>
                <a:lnTo>
                  <a:pt x="365531" y="336556"/>
                </a:lnTo>
                <a:lnTo>
                  <a:pt x="368875" y="330984"/>
                </a:lnTo>
                <a:cubicBezTo>
                  <a:pt x="369618" y="328012"/>
                  <a:pt x="371104" y="325040"/>
                  <a:pt x="373332" y="322069"/>
                </a:cubicBezTo>
                <a:cubicBezTo>
                  <a:pt x="375561" y="319097"/>
                  <a:pt x="377047" y="317239"/>
                  <a:pt x="377790" y="316496"/>
                </a:cubicBezTo>
                <a:cubicBezTo>
                  <a:pt x="379276" y="314268"/>
                  <a:pt x="380762" y="312224"/>
                  <a:pt x="382248" y="310367"/>
                </a:cubicBezTo>
                <a:cubicBezTo>
                  <a:pt x="383734" y="308510"/>
                  <a:pt x="385220" y="306467"/>
                  <a:pt x="386706" y="304238"/>
                </a:cubicBezTo>
                <a:lnTo>
                  <a:pt x="391163" y="295322"/>
                </a:lnTo>
                <a:cubicBezTo>
                  <a:pt x="391163" y="290865"/>
                  <a:pt x="389677" y="288264"/>
                  <a:pt x="386706" y="287521"/>
                </a:cubicBezTo>
                <a:lnTo>
                  <a:pt x="386706" y="283064"/>
                </a:lnTo>
                <a:cubicBezTo>
                  <a:pt x="388934" y="283064"/>
                  <a:pt x="390049" y="283807"/>
                  <a:pt x="390049" y="285292"/>
                </a:cubicBezTo>
                <a:cubicBezTo>
                  <a:pt x="390792" y="288264"/>
                  <a:pt x="393021" y="288636"/>
                  <a:pt x="396735" y="286407"/>
                </a:cubicBezTo>
                <a:cubicBezTo>
                  <a:pt x="396735" y="286407"/>
                  <a:pt x="396921" y="286221"/>
                  <a:pt x="397293" y="285850"/>
                </a:cubicBezTo>
                <a:cubicBezTo>
                  <a:pt x="397664" y="285478"/>
                  <a:pt x="397850" y="285292"/>
                  <a:pt x="397850" y="285292"/>
                </a:cubicBezTo>
                <a:cubicBezTo>
                  <a:pt x="397850" y="282321"/>
                  <a:pt x="399336" y="280092"/>
                  <a:pt x="402307" y="278606"/>
                </a:cubicBezTo>
                <a:cubicBezTo>
                  <a:pt x="403050" y="275634"/>
                  <a:pt x="405279" y="271548"/>
                  <a:pt x="408994" y="266347"/>
                </a:cubicBezTo>
                <a:lnTo>
                  <a:pt x="416795" y="250745"/>
                </a:lnTo>
                <a:lnTo>
                  <a:pt x="423482" y="237372"/>
                </a:lnTo>
                <a:cubicBezTo>
                  <a:pt x="423482" y="235143"/>
                  <a:pt x="423853" y="233657"/>
                  <a:pt x="424596" y="232915"/>
                </a:cubicBezTo>
                <a:cubicBezTo>
                  <a:pt x="429054" y="225485"/>
                  <a:pt x="432026" y="219913"/>
                  <a:pt x="433512" y="216198"/>
                </a:cubicBezTo>
                <a:lnTo>
                  <a:pt x="442427" y="202825"/>
                </a:lnTo>
                <a:lnTo>
                  <a:pt x="445770" y="193910"/>
                </a:lnTo>
                <a:lnTo>
                  <a:pt x="452457" y="179422"/>
                </a:lnTo>
                <a:cubicBezTo>
                  <a:pt x="455428" y="170507"/>
                  <a:pt x="457286" y="165306"/>
                  <a:pt x="458029" y="163820"/>
                </a:cubicBezTo>
                <a:cubicBezTo>
                  <a:pt x="460258" y="159362"/>
                  <a:pt x="461372" y="154905"/>
                  <a:pt x="461372" y="150447"/>
                </a:cubicBezTo>
                <a:cubicBezTo>
                  <a:pt x="461372" y="144503"/>
                  <a:pt x="459886" y="139674"/>
                  <a:pt x="456914" y="135960"/>
                </a:cubicBezTo>
                <a:lnTo>
                  <a:pt x="445770" y="113671"/>
                </a:lnTo>
                <a:cubicBezTo>
                  <a:pt x="445027" y="112928"/>
                  <a:pt x="444284" y="111814"/>
                  <a:pt x="443541" y="110328"/>
                </a:cubicBezTo>
                <a:cubicBezTo>
                  <a:pt x="442798" y="108842"/>
                  <a:pt x="441684" y="108099"/>
                  <a:pt x="440198" y="108099"/>
                </a:cubicBezTo>
                <a:cubicBezTo>
                  <a:pt x="439455" y="108099"/>
                  <a:pt x="438898" y="107727"/>
                  <a:pt x="438526" y="106984"/>
                </a:cubicBezTo>
                <a:cubicBezTo>
                  <a:pt x="438155" y="106241"/>
                  <a:pt x="437969" y="105499"/>
                  <a:pt x="437969" y="104756"/>
                </a:cubicBezTo>
                <a:cubicBezTo>
                  <a:pt x="437969" y="103270"/>
                  <a:pt x="437598" y="100855"/>
                  <a:pt x="436855" y="97512"/>
                </a:cubicBezTo>
                <a:cubicBezTo>
                  <a:pt x="436112" y="94169"/>
                  <a:pt x="434997" y="91754"/>
                  <a:pt x="433512" y="90268"/>
                </a:cubicBezTo>
                <a:cubicBezTo>
                  <a:pt x="432026" y="88782"/>
                  <a:pt x="431283" y="86182"/>
                  <a:pt x="431283" y="82467"/>
                </a:cubicBezTo>
                <a:close/>
                <a:moveTo>
                  <a:pt x="3708807" y="0"/>
                </a:moveTo>
                <a:cubicBezTo>
                  <a:pt x="3711035" y="1485"/>
                  <a:pt x="3714379" y="2228"/>
                  <a:pt x="3718836" y="2228"/>
                </a:cubicBezTo>
                <a:cubicBezTo>
                  <a:pt x="3718836" y="2971"/>
                  <a:pt x="3719022" y="3529"/>
                  <a:pt x="3719393" y="3900"/>
                </a:cubicBezTo>
                <a:cubicBezTo>
                  <a:pt x="3719765" y="4272"/>
                  <a:pt x="3720322" y="4457"/>
                  <a:pt x="3721065" y="4457"/>
                </a:cubicBezTo>
                <a:cubicBezTo>
                  <a:pt x="3724037" y="3714"/>
                  <a:pt x="3726637" y="4457"/>
                  <a:pt x="3728866" y="6686"/>
                </a:cubicBezTo>
                <a:cubicBezTo>
                  <a:pt x="3731838" y="10401"/>
                  <a:pt x="3736296" y="13373"/>
                  <a:pt x="3742239" y="15602"/>
                </a:cubicBezTo>
                <a:cubicBezTo>
                  <a:pt x="3742239" y="15602"/>
                  <a:pt x="3745954" y="17830"/>
                  <a:pt x="3753383" y="22288"/>
                </a:cubicBezTo>
                <a:cubicBezTo>
                  <a:pt x="3757098" y="22288"/>
                  <a:pt x="3758956" y="23031"/>
                  <a:pt x="3758956" y="24517"/>
                </a:cubicBezTo>
                <a:cubicBezTo>
                  <a:pt x="3758956" y="26746"/>
                  <a:pt x="3760813" y="28975"/>
                  <a:pt x="3764528" y="31203"/>
                </a:cubicBezTo>
                <a:cubicBezTo>
                  <a:pt x="3770471" y="32689"/>
                  <a:pt x="3779015" y="36404"/>
                  <a:pt x="3790159" y="42348"/>
                </a:cubicBezTo>
                <a:cubicBezTo>
                  <a:pt x="3798332" y="47548"/>
                  <a:pt x="3806504" y="50149"/>
                  <a:pt x="3814677" y="50149"/>
                </a:cubicBezTo>
                <a:cubicBezTo>
                  <a:pt x="3819878" y="50149"/>
                  <a:pt x="3824707" y="49034"/>
                  <a:pt x="3829164" y="46805"/>
                </a:cubicBezTo>
                <a:cubicBezTo>
                  <a:pt x="3832879" y="43834"/>
                  <a:pt x="3835851" y="44577"/>
                  <a:pt x="3838080" y="49034"/>
                </a:cubicBezTo>
                <a:lnTo>
                  <a:pt x="3843652" y="49034"/>
                </a:lnTo>
                <a:cubicBezTo>
                  <a:pt x="3859997" y="43834"/>
                  <a:pt x="3873370" y="40119"/>
                  <a:pt x="3883771" y="37890"/>
                </a:cubicBezTo>
                <a:cubicBezTo>
                  <a:pt x="3888972" y="35661"/>
                  <a:pt x="3895659" y="33247"/>
                  <a:pt x="3903831" y="30646"/>
                </a:cubicBezTo>
                <a:cubicBezTo>
                  <a:pt x="3912003" y="28046"/>
                  <a:pt x="3918318" y="25260"/>
                  <a:pt x="3922776" y="22288"/>
                </a:cubicBezTo>
                <a:lnTo>
                  <a:pt x="3925005" y="23403"/>
                </a:lnTo>
                <a:cubicBezTo>
                  <a:pt x="3929463" y="20431"/>
                  <a:pt x="3933363" y="19316"/>
                  <a:pt x="3936706" y="20059"/>
                </a:cubicBezTo>
                <a:cubicBezTo>
                  <a:pt x="3940050" y="20802"/>
                  <a:pt x="3942093" y="21174"/>
                  <a:pt x="3942836" y="21174"/>
                </a:cubicBezTo>
                <a:cubicBezTo>
                  <a:pt x="3946550" y="23403"/>
                  <a:pt x="3950823" y="25260"/>
                  <a:pt x="3955652" y="26746"/>
                </a:cubicBezTo>
                <a:cubicBezTo>
                  <a:pt x="3960481" y="28232"/>
                  <a:pt x="3964753" y="30089"/>
                  <a:pt x="3968467" y="32318"/>
                </a:cubicBezTo>
                <a:cubicBezTo>
                  <a:pt x="3971439" y="33804"/>
                  <a:pt x="3973668" y="34547"/>
                  <a:pt x="3975154" y="34547"/>
                </a:cubicBezTo>
                <a:cubicBezTo>
                  <a:pt x="3976640" y="36776"/>
                  <a:pt x="3978497" y="38633"/>
                  <a:pt x="3980726" y="40119"/>
                </a:cubicBezTo>
                <a:cubicBezTo>
                  <a:pt x="3982955" y="41605"/>
                  <a:pt x="3984812" y="42719"/>
                  <a:pt x="3986298" y="43462"/>
                </a:cubicBezTo>
                <a:cubicBezTo>
                  <a:pt x="3987784" y="44205"/>
                  <a:pt x="3989456" y="45320"/>
                  <a:pt x="3991313" y="46805"/>
                </a:cubicBezTo>
                <a:cubicBezTo>
                  <a:pt x="3993171" y="48291"/>
                  <a:pt x="3994471" y="50149"/>
                  <a:pt x="3995214" y="52378"/>
                </a:cubicBezTo>
                <a:cubicBezTo>
                  <a:pt x="4001157" y="56835"/>
                  <a:pt x="4005243" y="62407"/>
                  <a:pt x="4007472" y="69094"/>
                </a:cubicBezTo>
                <a:cubicBezTo>
                  <a:pt x="4008215" y="70580"/>
                  <a:pt x="4009330" y="72251"/>
                  <a:pt x="4010816" y="74109"/>
                </a:cubicBezTo>
                <a:cubicBezTo>
                  <a:pt x="4012302" y="75966"/>
                  <a:pt x="4013416" y="78009"/>
                  <a:pt x="4014159" y="80238"/>
                </a:cubicBezTo>
                <a:lnTo>
                  <a:pt x="4014159" y="81353"/>
                </a:lnTo>
                <a:cubicBezTo>
                  <a:pt x="4014159" y="84324"/>
                  <a:pt x="4015459" y="86925"/>
                  <a:pt x="4018060" y="89154"/>
                </a:cubicBezTo>
                <a:cubicBezTo>
                  <a:pt x="4020660" y="91383"/>
                  <a:pt x="4023446" y="92497"/>
                  <a:pt x="4026418" y="92497"/>
                </a:cubicBezTo>
                <a:cubicBezTo>
                  <a:pt x="4026418" y="93240"/>
                  <a:pt x="4026975" y="93983"/>
                  <a:pt x="4028089" y="94726"/>
                </a:cubicBezTo>
                <a:cubicBezTo>
                  <a:pt x="4029204" y="95469"/>
                  <a:pt x="4030132" y="95840"/>
                  <a:pt x="4030875" y="95840"/>
                </a:cubicBezTo>
                <a:lnTo>
                  <a:pt x="4049821" y="115900"/>
                </a:lnTo>
                <a:cubicBezTo>
                  <a:pt x="4050564" y="116643"/>
                  <a:pt x="4050749" y="117386"/>
                  <a:pt x="4050378" y="118129"/>
                </a:cubicBezTo>
                <a:cubicBezTo>
                  <a:pt x="4050006" y="118872"/>
                  <a:pt x="4049821" y="119615"/>
                  <a:pt x="4049821" y="120358"/>
                </a:cubicBezTo>
                <a:lnTo>
                  <a:pt x="4049821" y="125930"/>
                </a:lnTo>
                <a:cubicBezTo>
                  <a:pt x="4049821" y="131130"/>
                  <a:pt x="4049449" y="134659"/>
                  <a:pt x="4048706" y="136517"/>
                </a:cubicBezTo>
                <a:cubicBezTo>
                  <a:pt x="4047963" y="138374"/>
                  <a:pt x="4045734" y="141160"/>
                  <a:pt x="4042020" y="144875"/>
                </a:cubicBezTo>
                <a:lnTo>
                  <a:pt x="4042020" y="145989"/>
                </a:lnTo>
                <a:cubicBezTo>
                  <a:pt x="4042020" y="148218"/>
                  <a:pt x="4042763" y="150818"/>
                  <a:pt x="4044248" y="153790"/>
                </a:cubicBezTo>
                <a:cubicBezTo>
                  <a:pt x="4045734" y="156762"/>
                  <a:pt x="4046477" y="158991"/>
                  <a:pt x="4046477" y="160477"/>
                </a:cubicBezTo>
                <a:cubicBezTo>
                  <a:pt x="4044992" y="161963"/>
                  <a:pt x="4042391" y="164006"/>
                  <a:pt x="4038676" y="166606"/>
                </a:cubicBezTo>
                <a:cubicBezTo>
                  <a:pt x="4034962" y="169207"/>
                  <a:pt x="4031247" y="170507"/>
                  <a:pt x="4027532" y="170507"/>
                </a:cubicBezTo>
                <a:cubicBezTo>
                  <a:pt x="4026046" y="171993"/>
                  <a:pt x="4023817" y="173107"/>
                  <a:pt x="4020845" y="173850"/>
                </a:cubicBezTo>
                <a:cubicBezTo>
                  <a:pt x="4017874" y="174593"/>
                  <a:pt x="4016016" y="174964"/>
                  <a:pt x="4015273" y="174964"/>
                </a:cubicBezTo>
                <a:cubicBezTo>
                  <a:pt x="4013788" y="175707"/>
                  <a:pt x="4011559" y="175707"/>
                  <a:pt x="4008587" y="174964"/>
                </a:cubicBezTo>
                <a:cubicBezTo>
                  <a:pt x="4007101" y="176450"/>
                  <a:pt x="4005243" y="177193"/>
                  <a:pt x="4003015" y="177193"/>
                </a:cubicBezTo>
                <a:cubicBezTo>
                  <a:pt x="4000786" y="177193"/>
                  <a:pt x="3998928" y="177936"/>
                  <a:pt x="3997442" y="179422"/>
                </a:cubicBezTo>
                <a:cubicBezTo>
                  <a:pt x="3995957" y="180165"/>
                  <a:pt x="3994285" y="180908"/>
                  <a:pt x="3992428" y="181651"/>
                </a:cubicBezTo>
                <a:cubicBezTo>
                  <a:pt x="3990570" y="182394"/>
                  <a:pt x="3988898" y="182394"/>
                  <a:pt x="3987413" y="181651"/>
                </a:cubicBezTo>
                <a:cubicBezTo>
                  <a:pt x="3987413" y="180908"/>
                  <a:pt x="3987227" y="180537"/>
                  <a:pt x="3986856" y="180537"/>
                </a:cubicBezTo>
                <a:cubicBezTo>
                  <a:pt x="3986484" y="180537"/>
                  <a:pt x="3985927" y="180537"/>
                  <a:pt x="3985184" y="180537"/>
                </a:cubicBezTo>
                <a:cubicBezTo>
                  <a:pt x="3982955" y="182765"/>
                  <a:pt x="3979240" y="182022"/>
                  <a:pt x="3974039" y="178308"/>
                </a:cubicBezTo>
                <a:lnTo>
                  <a:pt x="3971811" y="178308"/>
                </a:lnTo>
                <a:cubicBezTo>
                  <a:pt x="3968839" y="179794"/>
                  <a:pt x="3966982" y="180537"/>
                  <a:pt x="3966238" y="180537"/>
                </a:cubicBezTo>
                <a:cubicBezTo>
                  <a:pt x="3964753" y="180537"/>
                  <a:pt x="3963081" y="180165"/>
                  <a:pt x="3961224" y="179422"/>
                </a:cubicBezTo>
                <a:cubicBezTo>
                  <a:pt x="3959366" y="178679"/>
                  <a:pt x="3957323" y="178308"/>
                  <a:pt x="3955094" y="178308"/>
                </a:cubicBezTo>
                <a:cubicBezTo>
                  <a:pt x="3949894" y="178308"/>
                  <a:pt x="3945436" y="177565"/>
                  <a:pt x="3941721" y="176079"/>
                </a:cubicBezTo>
                <a:lnTo>
                  <a:pt x="3933920" y="176079"/>
                </a:lnTo>
                <a:cubicBezTo>
                  <a:pt x="3931691" y="175336"/>
                  <a:pt x="3928720" y="174593"/>
                  <a:pt x="3925005" y="173850"/>
                </a:cubicBezTo>
                <a:cubicBezTo>
                  <a:pt x="3921290" y="173107"/>
                  <a:pt x="3917204" y="171621"/>
                  <a:pt x="3912746" y="169392"/>
                </a:cubicBezTo>
                <a:cubicBezTo>
                  <a:pt x="3911260" y="168649"/>
                  <a:pt x="3909589" y="168278"/>
                  <a:pt x="3907731" y="168278"/>
                </a:cubicBezTo>
                <a:cubicBezTo>
                  <a:pt x="3905874" y="168278"/>
                  <a:pt x="3904574" y="169021"/>
                  <a:pt x="3903831" y="170507"/>
                </a:cubicBezTo>
                <a:cubicBezTo>
                  <a:pt x="3893430" y="163820"/>
                  <a:pt x="3883400" y="158619"/>
                  <a:pt x="3873741" y="154905"/>
                </a:cubicBezTo>
                <a:cubicBezTo>
                  <a:pt x="3871513" y="154905"/>
                  <a:pt x="3869284" y="154348"/>
                  <a:pt x="3867055" y="153233"/>
                </a:cubicBezTo>
                <a:cubicBezTo>
                  <a:pt x="3864826" y="152119"/>
                  <a:pt x="3863340" y="151561"/>
                  <a:pt x="3862597" y="151561"/>
                </a:cubicBezTo>
                <a:cubicBezTo>
                  <a:pt x="3860368" y="150076"/>
                  <a:pt x="3857768" y="148404"/>
                  <a:pt x="3854796" y="146547"/>
                </a:cubicBezTo>
                <a:cubicBezTo>
                  <a:pt x="3851824" y="144689"/>
                  <a:pt x="3847738" y="142275"/>
                  <a:pt x="3842537" y="139303"/>
                </a:cubicBezTo>
                <a:cubicBezTo>
                  <a:pt x="3838823" y="137817"/>
                  <a:pt x="3834551" y="135960"/>
                  <a:pt x="3829722" y="133731"/>
                </a:cubicBezTo>
                <a:cubicBezTo>
                  <a:pt x="3824892" y="131502"/>
                  <a:pt x="3819878" y="129273"/>
                  <a:pt x="3814677" y="127044"/>
                </a:cubicBezTo>
                <a:cubicBezTo>
                  <a:pt x="3813934" y="127044"/>
                  <a:pt x="3813191" y="126673"/>
                  <a:pt x="3812448" y="125930"/>
                </a:cubicBezTo>
                <a:cubicBezTo>
                  <a:pt x="3811705" y="125187"/>
                  <a:pt x="3810219" y="124815"/>
                  <a:pt x="3807990" y="124815"/>
                </a:cubicBezTo>
                <a:cubicBezTo>
                  <a:pt x="3806504" y="121843"/>
                  <a:pt x="3804461" y="120358"/>
                  <a:pt x="3801861" y="120358"/>
                </a:cubicBezTo>
                <a:cubicBezTo>
                  <a:pt x="3799261" y="120358"/>
                  <a:pt x="3797217" y="121472"/>
                  <a:pt x="3795731" y="123701"/>
                </a:cubicBezTo>
                <a:cubicBezTo>
                  <a:pt x="3795731" y="124444"/>
                  <a:pt x="3795360" y="124630"/>
                  <a:pt x="3794617" y="124258"/>
                </a:cubicBezTo>
                <a:cubicBezTo>
                  <a:pt x="3793874" y="123887"/>
                  <a:pt x="3793131" y="123701"/>
                  <a:pt x="3792388" y="123701"/>
                </a:cubicBezTo>
                <a:cubicBezTo>
                  <a:pt x="3787188" y="124444"/>
                  <a:pt x="3782358" y="126673"/>
                  <a:pt x="3777901" y="130387"/>
                </a:cubicBezTo>
                <a:cubicBezTo>
                  <a:pt x="3773443" y="134102"/>
                  <a:pt x="3770100" y="136702"/>
                  <a:pt x="3767871" y="138188"/>
                </a:cubicBezTo>
                <a:lnTo>
                  <a:pt x="3762299" y="139303"/>
                </a:lnTo>
                <a:lnTo>
                  <a:pt x="3760070" y="139303"/>
                </a:lnTo>
                <a:cubicBezTo>
                  <a:pt x="3757841" y="141532"/>
                  <a:pt x="3755426" y="143203"/>
                  <a:pt x="3752826" y="144318"/>
                </a:cubicBezTo>
                <a:cubicBezTo>
                  <a:pt x="3750226" y="145432"/>
                  <a:pt x="3747811" y="146732"/>
                  <a:pt x="3745582" y="148218"/>
                </a:cubicBezTo>
                <a:cubicBezTo>
                  <a:pt x="3745582" y="148961"/>
                  <a:pt x="3743725" y="150076"/>
                  <a:pt x="3740010" y="151561"/>
                </a:cubicBezTo>
                <a:cubicBezTo>
                  <a:pt x="3738524" y="154533"/>
                  <a:pt x="3737039" y="156391"/>
                  <a:pt x="3735553" y="157134"/>
                </a:cubicBezTo>
                <a:cubicBezTo>
                  <a:pt x="3732581" y="157877"/>
                  <a:pt x="3728866" y="159734"/>
                  <a:pt x="3724408" y="162706"/>
                </a:cubicBezTo>
                <a:cubicBezTo>
                  <a:pt x="3719951" y="165678"/>
                  <a:pt x="3715865" y="167906"/>
                  <a:pt x="3712150" y="169392"/>
                </a:cubicBezTo>
                <a:lnTo>
                  <a:pt x="3706578" y="174964"/>
                </a:lnTo>
                <a:cubicBezTo>
                  <a:pt x="3705835" y="175707"/>
                  <a:pt x="3704720" y="176450"/>
                  <a:pt x="3703234" y="177193"/>
                </a:cubicBezTo>
                <a:cubicBezTo>
                  <a:pt x="3701749" y="177936"/>
                  <a:pt x="3700634" y="178679"/>
                  <a:pt x="3699891" y="179422"/>
                </a:cubicBezTo>
                <a:cubicBezTo>
                  <a:pt x="3696176" y="178679"/>
                  <a:pt x="3694319" y="179794"/>
                  <a:pt x="3694319" y="182765"/>
                </a:cubicBezTo>
                <a:cubicBezTo>
                  <a:pt x="3689861" y="186480"/>
                  <a:pt x="3685404" y="189080"/>
                  <a:pt x="3680946" y="190566"/>
                </a:cubicBezTo>
                <a:lnTo>
                  <a:pt x="3680946" y="188337"/>
                </a:lnTo>
                <a:cubicBezTo>
                  <a:pt x="3682432" y="186852"/>
                  <a:pt x="3684475" y="184808"/>
                  <a:pt x="3687075" y="182208"/>
                </a:cubicBezTo>
                <a:cubicBezTo>
                  <a:pt x="3689675" y="179608"/>
                  <a:pt x="3692090" y="177936"/>
                  <a:pt x="3694319" y="177193"/>
                </a:cubicBezTo>
                <a:lnTo>
                  <a:pt x="3711035" y="164935"/>
                </a:lnTo>
                <a:cubicBezTo>
                  <a:pt x="3712521" y="163449"/>
                  <a:pt x="3714379" y="161777"/>
                  <a:pt x="3716608" y="159920"/>
                </a:cubicBezTo>
                <a:cubicBezTo>
                  <a:pt x="3718836" y="158062"/>
                  <a:pt x="3721065" y="156762"/>
                  <a:pt x="3723294" y="156019"/>
                </a:cubicBezTo>
                <a:cubicBezTo>
                  <a:pt x="3726266" y="155276"/>
                  <a:pt x="3730724" y="152676"/>
                  <a:pt x="3736667" y="148218"/>
                </a:cubicBezTo>
                <a:cubicBezTo>
                  <a:pt x="3742611" y="143760"/>
                  <a:pt x="3747440" y="141160"/>
                  <a:pt x="3751155" y="140417"/>
                </a:cubicBezTo>
                <a:cubicBezTo>
                  <a:pt x="3754126" y="139674"/>
                  <a:pt x="3758584" y="137074"/>
                  <a:pt x="3764528" y="132616"/>
                </a:cubicBezTo>
                <a:cubicBezTo>
                  <a:pt x="3765271" y="131873"/>
                  <a:pt x="3766571" y="131130"/>
                  <a:pt x="3768428" y="130387"/>
                </a:cubicBezTo>
                <a:cubicBezTo>
                  <a:pt x="3770286" y="129644"/>
                  <a:pt x="3771214" y="128530"/>
                  <a:pt x="3771214" y="127044"/>
                </a:cubicBezTo>
                <a:cubicBezTo>
                  <a:pt x="3771957" y="127044"/>
                  <a:pt x="3772700" y="126487"/>
                  <a:pt x="3773443" y="125373"/>
                </a:cubicBezTo>
                <a:cubicBezTo>
                  <a:pt x="3774186" y="124258"/>
                  <a:pt x="3774557" y="123329"/>
                  <a:pt x="3774557" y="122586"/>
                </a:cubicBezTo>
                <a:cubicBezTo>
                  <a:pt x="3781987" y="121101"/>
                  <a:pt x="3787559" y="119243"/>
                  <a:pt x="3791274" y="117014"/>
                </a:cubicBezTo>
                <a:lnTo>
                  <a:pt x="3791274" y="112557"/>
                </a:lnTo>
                <a:lnTo>
                  <a:pt x="3786816" y="112557"/>
                </a:lnTo>
                <a:cubicBezTo>
                  <a:pt x="3784587" y="113300"/>
                  <a:pt x="3782358" y="114414"/>
                  <a:pt x="3780130" y="115900"/>
                </a:cubicBezTo>
                <a:cubicBezTo>
                  <a:pt x="3777901" y="117386"/>
                  <a:pt x="3775672" y="118500"/>
                  <a:pt x="3773443" y="119243"/>
                </a:cubicBezTo>
                <a:cubicBezTo>
                  <a:pt x="3771214" y="119986"/>
                  <a:pt x="3770100" y="121101"/>
                  <a:pt x="3770100" y="122586"/>
                </a:cubicBezTo>
                <a:cubicBezTo>
                  <a:pt x="3770100" y="124072"/>
                  <a:pt x="3770471" y="125558"/>
                  <a:pt x="3771214" y="127044"/>
                </a:cubicBezTo>
                <a:cubicBezTo>
                  <a:pt x="3769728" y="125558"/>
                  <a:pt x="3768057" y="125001"/>
                  <a:pt x="3766199" y="125373"/>
                </a:cubicBezTo>
                <a:cubicBezTo>
                  <a:pt x="3764342" y="125744"/>
                  <a:pt x="3762670" y="125930"/>
                  <a:pt x="3761184" y="125930"/>
                </a:cubicBezTo>
                <a:cubicBezTo>
                  <a:pt x="3752269" y="133359"/>
                  <a:pt x="3740753" y="140789"/>
                  <a:pt x="3726637" y="148218"/>
                </a:cubicBezTo>
                <a:cubicBezTo>
                  <a:pt x="3719951" y="151190"/>
                  <a:pt x="3712893" y="156019"/>
                  <a:pt x="3705463" y="162706"/>
                </a:cubicBezTo>
                <a:cubicBezTo>
                  <a:pt x="3700263" y="164935"/>
                  <a:pt x="3695433" y="167535"/>
                  <a:pt x="3690976" y="170507"/>
                </a:cubicBezTo>
                <a:cubicBezTo>
                  <a:pt x="3686518" y="173479"/>
                  <a:pt x="3682432" y="176079"/>
                  <a:pt x="3678717" y="178308"/>
                </a:cubicBezTo>
                <a:lnTo>
                  <a:pt x="3637483" y="208397"/>
                </a:lnTo>
                <a:lnTo>
                  <a:pt x="3607394" y="236258"/>
                </a:lnTo>
                <a:cubicBezTo>
                  <a:pt x="3604422" y="239230"/>
                  <a:pt x="3598478" y="243687"/>
                  <a:pt x="3589563" y="249631"/>
                </a:cubicBezTo>
                <a:lnTo>
                  <a:pt x="3571732" y="269691"/>
                </a:lnTo>
                <a:cubicBezTo>
                  <a:pt x="3570989" y="271176"/>
                  <a:pt x="3569875" y="273034"/>
                  <a:pt x="3568389" y="275263"/>
                </a:cubicBezTo>
                <a:cubicBezTo>
                  <a:pt x="3566903" y="277492"/>
                  <a:pt x="3565789" y="279349"/>
                  <a:pt x="3565046" y="280835"/>
                </a:cubicBezTo>
                <a:cubicBezTo>
                  <a:pt x="3566532" y="282321"/>
                  <a:pt x="3567274" y="283807"/>
                  <a:pt x="3567274" y="285292"/>
                </a:cubicBezTo>
                <a:cubicBezTo>
                  <a:pt x="3567274" y="287521"/>
                  <a:pt x="3565789" y="289379"/>
                  <a:pt x="3562817" y="290865"/>
                </a:cubicBezTo>
                <a:cubicBezTo>
                  <a:pt x="3561331" y="293093"/>
                  <a:pt x="3560959" y="294579"/>
                  <a:pt x="3561702" y="295322"/>
                </a:cubicBezTo>
                <a:cubicBezTo>
                  <a:pt x="3563931" y="299780"/>
                  <a:pt x="3565789" y="300523"/>
                  <a:pt x="3567274" y="297551"/>
                </a:cubicBezTo>
                <a:cubicBezTo>
                  <a:pt x="3572475" y="293093"/>
                  <a:pt x="3575818" y="289007"/>
                  <a:pt x="3577304" y="285292"/>
                </a:cubicBezTo>
                <a:cubicBezTo>
                  <a:pt x="3578047" y="285292"/>
                  <a:pt x="3578233" y="284921"/>
                  <a:pt x="3577862" y="284178"/>
                </a:cubicBezTo>
                <a:cubicBezTo>
                  <a:pt x="3577490" y="283435"/>
                  <a:pt x="3577676" y="283064"/>
                  <a:pt x="3578419" y="283064"/>
                </a:cubicBezTo>
                <a:cubicBezTo>
                  <a:pt x="3579162" y="281578"/>
                  <a:pt x="3580647" y="278792"/>
                  <a:pt x="3582876" y="274705"/>
                </a:cubicBezTo>
                <a:cubicBezTo>
                  <a:pt x="3585105" y="270619"/>
                  <a:pt x="3588077" y="267090"/>
                  <a:pt x="3591792" y="264118"/>
                </a:cubicBezTo>
                <a:cubicBezTo>
                  <a:pt x="3593278" y="261890"/>
                  <a:pt x="3594949" y="260032"/>
                  <a:pt x="3596807" y="258546"/>
                </a:cubicBezTo>
                <a:cubicBezTo>
                  <a:pt x="3598664" y="257060"/>
                  <a:pt x="3600336" y="255574"/>
                  <a:pt x="3601822" y="254089"/>
                </a:cubicBezTo>
                <a:cubicBezTo>
                  <a:pt x="3603307" y="253346"/>
                  <a:pt x="3604608" y="252417"/>
                  <a:pt x="3605722" y="251303"/>
                </a:cubicBezTo>
                <a:cubicBezTo>
                  <a:pt x="3606837" y="250188"/>
                  <a:pt x="3608508" y="249631"/>
                  <a:pt x="3610737" y="249631"/>
                </a:cubicBezTo>
                <a:lnTo>
                  <a:pt x="3605165" y="256317"/>
                </a:lnTo>
                <a:cubicBezTo>
                  <a:pt x="3594021" y="268948"/>
                  <a:pt x="3585848" y="280463"/>
                  <a:pt x="3580647" y="290865"/>
                </a:cubicBezTo>
                <a:cubicBezTo>
                  <a:pt x="3582133" y="293093"/>
                  <a:pt x="3582133" y="294951"/>
                  <a:pt x="3580647" y="296437"/>
                </a:cubicBezTo>
                <a:cubicBezTo>
                  <a:pt x="3579162" y="297923"/>
                  <a:pt x="3578419" y="298666"/>
                  <a:pt x="3578419" y="298666"/>
                </a:cubicBezTo>
                <a:cubicBezTo>
                  <a:pt x="3574704" y="302380"/>
                  <a:pt x="3574332" y="306095"/>
                  <a:pt x="3577304" y="309810"/>
                </a:cubicBezTo>
                <a:cubicBezTo>
                  <a:pt x="3578790" y="312782"/>
                  <a:pt x="3581019" y="314268"/>
                  <a:pt x="3583991" y="314268"/>
                </a:cubicBezTo>
                <a:cubicBezTo>
                  <a:pt x="3584734" y="315011"/>
                  <a:pt x="3585848" y="315196"/>
                  <a:pt x="3587334" y="314825"/>
                </a:cubicBezTo>
                <a:cubicBezTo>
                  <a:pt x="3588820" y="314453"/>
                  <a:pt x="3589563" y="314268"/>
                  <a:pt x="3589563" y="314268"/>
                </a:cubicBezTo>
                <a:lnTo>
                  <a:pt x="3591792" y="314268"/>
                </a:lnTo>
                <a:lnTo>
                  <a:pt x="3591792" y="317611"/>
                </a:lnTo>
                <a:cubicBezTo>
                  <a:pt x="3591792" y="322069"/>
                  <a:pt x="3592535" y="325412"/>
                  <a:pt x="3594021" y="327641"/>
                </a:cubicBezTo>
                <a:lnTo>
                  <a:pt x="3599593" y="327641"/>
                </a:lnTo>
                <a:cubicBezTo>
                  <a:pt x="3602565" y="325412"/>
                  <a:pt x="3607208" y="323740"/>
                  <a:pt x="3613523" y="322626"/>
                </a:cubicBezTo>
                <a:cubicBezTo>
                  <a:pt x="3619838" y="321511"/>
                  <a:pt x="3624481" y="320583"/>
                  <a:pt x="3627453" y="319840"/>
                </a:cubicBezTo>
                <a:cubicBezTo>
                  <a:pt x="3630425" y="319097"/>
                  <a:pt x="3633397" y="318540"/>
                  <a:pt x="3636369" y="318168"/>
                </a:cubicBezTo>
                <a:cubicBezTo>
                  <a:pt x="3639341" y="317797"/>
                  <a:pt x="3641941" y="316868"/>
                  <a:pt x="3644170" y="315382"/>
                </a:cubicBezTo>
                <a:cubicBezTo>
                  <a:pt x="3650113" y="313153"/>
                  <a:pt x="3655685" y="312039"/>
                  <a:pt x="3660886" y="312039"/>
                </a:cubicBezTo>
                <a:lnTo>
                  <a:pt x="3678717" y="306467"/>
                </a:lnTo>
                <a:cubicBezTo>
                  <a:pt x="3682432" y="305724"/>
                  <a:pt x="3685961" y="305166"/>
                  <a:pt x="3689304" y="304795"/>
                </a:cubicBezTo>
                <a:cubicBezTo>
                  <a:pt x="3692647" y="304423"/>
                  <a:pt x="3695805" y="303495"/>
                  <a:pt x="3698777" y="302009"/>
                </a:cubicBezTo>
                <a:lnTo>
                  <a:pt x="3727752" y="295322"/>
                </a:lnTo>
                <a:cubicBezTo>
                  <a:pt x="3741125" y="290865"/>
                  <a:pt x="3750040" y="287521"/>
                  <a:pt x="3754498" y="285292"/>
                </a:cubicBezTo>
                <a:cubicBezTo>
                  <a:pt x="3759698" y="283064"/>
                  <a:pt x="3766756" y="279535"/>
                  <a:pt x="3775672" y="274705"/>
                </a:cubicBezTo>
                <a:cubicBezTo>
                  <a:pt x="3784587" y="269876"/>
                  <a:pt x="3792760" y="266347"/>
                  <a:pt x="3800189" y="264118"/>
                </a:cubicBezTo>
                <a:cubicBezTo>
                  <a:pt x="3812819" y="258918"/>
                  <a:pt x="3824335" y="254832"/>
                  <a:pt x="3834736" y="251860"/>
                </a:cubicBezTo>
                <a:cubicBezTo>
                  <a:pt x="3839937" y="248145"/>
                  <a:pt x="3848481" y="245545"/>
                  <a:pt x="3860368" y="244059"/>
                </a:cubicBezTo>
                <a:cubicBezTo>
                  <a:pt x="3869284" y="240344"/>
                  <a:pt x="3877828" y="238487"/>
                  <a:pt x="3886000" y="238487"/>
                </a:cubicBezTo>
                <a:cubicBezTo>
                  <a:pt x="3895659" y="233286"/>
                  <a:pt x="3906060" y="230314"/>
                  <a:pt x="3917204" y="229571"/>
                </a:cubicBezTo>
                <a:cubicBezTo>
                  <a:pt x="3921662" y="228828"/>
                  <a:pt x="3925933" y="227714"/>
                  <a:pt x="3930020" y="226228"/>
                </a:cubicBezTo>
                <a:cubicBezTo>
                  <a:pt x="3934106" y="224742"/>
                  <a:pt x="3938007" y="223628"/>
                  <a:pt x="3941721" y="222885"/>
                </a:cubicBezTo>
                <a:cubicBezTo>
                  <a:pt x="3959552" y="216941"/>
                  <a:pt x="3972925" y="212855"/>
                  <a:pt x="3981840" y="210626"/>
                </a:cubicBezTo>
                <a:cubicBezTo>
                  <a:pt x="3986298" y="209140"/>
                  <a:pt x="3991499" y="207654"/>
                  <a:pt x="3997442" y="206168"/>
                </a:cubicBezTo>
                <a:cubicBezTo>
                  <a:pt x="4003386" y="204682"/>
                  <a:pt x="4010073" y="202825"/>
                  <a:pt x="4017502" y="200596"/>
                </a:cubicBezTo>
                <a:cubicBezTo>
                  <a:pt x="4021960" y="200596"/>
                  <a:pt x="4025675" y="200225"/>
                  <a:pt x="4028646" y="199482"/>
                </a:cubicBezTo>
                <a:cubicBezTo>
                  <a:pt x="4028646" y="201711"/>
                  <a:pt x="4027903" y="203568"/>
                  <a:pt x="4026418" y="205054"/>
                </a:cubicBezTo>
                <a:cubicBezTo>
                  <a:pt x="4031618" y="204311"/>
                  <a:pt x="4038491" y="203568"/>
                  <a:pt x="4047035" y="202825"/>
                </a:cubicBezTo>
                <a:cubicBezTo>
                  <a:pt x="4055579" y="202082"/>
                  <a:pt x="4062822" y="200968"/>
                  <a:pt x="4068766" y="199482"/>
                </a:cubicBezTo>
                <a:cubicBezTo>
                  <a:pt x="4076938" y="200968"/>
                  <a:pt x="4083625" y="203196"/>
                  <a:pt x="4088826" y="206168"/>
                </a:cubicBezTo>
                <a:lnTo>
                  <a:pt x="4130059" y="230686"/>
                </a:lnTo>
                <a:cubicBezTo>
                  <a:pt x="4136003" y="233657"/>
                  <a:pt x="4140832" y="238858"/>
                  <a:pt x="4144547" y="246288"/>
                </a:cubicBezTo>
                <a:lnTo>
                  <a:pt x="4150119" y="255203"/>
                </a:lnTo>
                <a:cubicBezTo>
                  <a:pt x="4151605" y="257432"/>
                  <a:pt x="4156063" y="262261"/>
                  <a:pt x="4163492" y="269691"/>
                </a:cubicBezTo>
                <a:cubicBezTo>
                  <a:pt x="4166464" y="277120"/>
                  <a:pt x="4170921" y="281949"/>
                  <a:pt x="4176865" y="284178"/>
                </a:cubicBezTo>
                <a:cubicBezTo>
                  <a:pt x="4185780" y="287150"/>
                  <a:pt x="4190610" y="291236"/>
                  <a:pt x="4191352" y="296437"/>
                </a:cubicBezTo>
                <a:lnTo>
                  <a:pt x="4191352" y="300894"/>
                </a:lnTo>
                <a:cubicBezTo>
                  <a:pt x="4189867" y="302380"/>
                  <a:pt x="4189124" y="304981"/>
                  <a:pt x="4189124" y="308695"/>
                </a:cubicBezTo>
                <a:cubicBezTo>
                  <a:pt x="4189124" y="312410"/>
                  <a:pt x="4190238" y="316125"/>
                  <a:pt x="4192467" y="319840"/>
                </a:cubicBezTo>
                <a:lnTo>
                  <a:pt x="4192467" y="322069"/>
                </a:lnTo>
                <a:cubicBezTo>
                  <a:pt x="4193210" y="324297"/>
                  <a:pt x="4193024" y="326155"/>
                  <a:pt x="4191910" y="327641"/>
                </a:cubicBezTo>
                <a:cubicBezTo>
                  <a:pt x="4190795" y="329127"/>
                  <a:pt x="4189495" y="329869"/>
                  <a:pt x="4188009" y="329869"/>
                </a:cubicBezTo>
                <a:cubicBezTo>
                  <a:pt x="4182066" y="331355"/>
                  <a:pt x="4177236" y="332098"/>
                  <a:pt x="4173522" y="332098"/>
                </a:cubicBezTo>
                <a:cubicBezTo>
                  <a:pt x="4168321" y="332098"/>
                  <a:pt x="4162749" y="330984"/>
                  <a:pt x="4156805" y="328755"/>
                </a:cubicBezTo>
                <a:cubicBezTo>
                  <a:pt x="4153091" y="328755"/>
                  <a:pt x="4149562" y="329312"/>
                  <a:pt x="4146218" y="330427"/>
                </a:cubicBezTo>
                <a:cubicBezTo>
                  <a:pt x="4142875" y="331541"/>
                  <a:pt x="4139718" y="332098"/>
                  <a:pt x="4136746" y="332098"/>
                </a:cubicBezTo>
                <a:cubicBezTo>
                  <a:pt x="4134517" y="330612"/>
                  <a:pt x="4132288" y="329869"/>
                  <a:pt x="4130059" y="329869"/>
                </a:cubicBezTo>
                <a:lnTo>
                  <a:pt x="4123373" y="329869"/>
                </a:lnTo>
                <a:lnTo>
                  <a:pt x="4108885" y="329869"/>
                </a:lnTo>
                <a:cubicBezTo>
                  <a:pt x="4102199" y="329869"/>
                  <a:pt x="4097370" y="329127"/>
                  <a:pt x="4094398" y="327641"/>
                </a:cubicBezTo>
                <a:cubicBezTo>
                  <a:pt x="4093655" y="326898"/>
                  <a:pt x="4092354" y="327083"/>
                  <a:pt x="4090497" y="328198"/>
                </a:cubicBezTo>
                <a:cubicBezTo>
                  <a:pt x="4088640" y="329312"/>
                  <a:pt x="4087340" y="329869"/>
                  <a:pt x="4086597" y="329869"/>
                </a:cubicBezTo>
                <a:cubicBezTo>
                  <a:pt x="4082882" y="327641"/>
                  <a:pt x="4078796" y="326526"/>
                  <a:pt x="4074338" y="326526"/>
                </a:cubicBezTo>
                <a:cubicBezTo>
                  <a:pt x="4069880" y="326526"/>
                  <a:pt x="4066166" y="326526"/>
                  <a:pt x="4063194" y="326526"/>
                </a:cubicBezTo>
                <a:lnTo>
                  <a:pt x="4042020" y="326526"/>
                </a:lnTo>
                <a:cubicBezTo>
                  <a:pt x="4039791" y="325040"/>
                  <a:pt x="4037562" y="324297"/>
                  <a:pt x="4035333" y="324297"/>
                </a:cubicBezTo>
                <a:cubicBezTo>
                  <a:pt x="4034590" y="324297"/>
                  <a:pt x="4033847" y="323926"/>
                  <a:pt x="4033104" y="323183"/>
                </a:cubicBezTo>
                <a:cubicBezTo>
                  <a:pt x="4032361" y="322440"/>
                  <a:pt x="4031618" y="322069"/>
                  <a:pt x="4030875" y="322069"/>
                </a:cubicBezTo>
                <a:cubicBezTo>
                  <a:pt x="4021960" y="324297"/>
                  <a:pt x="4012673" y="325412"/>
                  <a:pt x="4003015" y="325412"/>
                </a:cubicBezTo>
                <a:lnTo>
                  <a:pt x="3986298" y="326526"/>
                </a:lnTo>
                <a:cubicBezTo>
                  <a:pt x="3984812" y="328012"/>
                  <a:pt x="3982955" y="328755"/>
                  <a:pt x="3980726" y="328755"/>
                </a:cubicBezTo>
                <a:cubicBezTo>
                  <a:pt x="3979983" y="328755"/>
                  <a:pt x="3979240" y="328384"/>
                  <a:pt x="3978497" y="327641"/>
                </a:cubicBezTo>
                <a:cubicBezTo>
                  <a:pt x="3977754" y="326898"/>
                  <a:pt x="3977011" y="326898"/>
                  <a:pt x="3976268" y="327641"/>
                </a:cubicBezTo>
                <a:lnTo>
                  <a:pt x="3974039" y="327641"/>
                </a:lnTo>
                <a:lnTo>
                  <a:pt x="3960666" y="329869"/>
                </a:lnTo>
                <a:cubicBezTo>
                  <a:pt x="3956952" y="329869"/>
                  <a:pt x="3953608" y="330241"/>
                  <a:pt x="3950637" y="330984"/>
                </a:cubicBezTo>
                <a:cubicBezTo>
                  <a:pt x="3949894" y="331727"/>
                  <a:pt x="3948036" y="331913"/>
                  <a:pt x="3945065" y="331541"/>
                </a:cubicBezTo>
                <a:cubicBezTo>
                  <a:pt x="3942093" y="331170"/>
                  <a:pt x="3939864" y="330984"/>
                  <a:pt x="3938378" y="330984"/>
                </a:cubicBezTo>
                <a:cubicBezTo>
                  <a:pt x="3936149" y="330984"/>
                  <a:pt x="3932063" y="332841"/>
                  <a:pt x="3926119" y="336556"/>
                </a:cubicBezTo>
                <a:cubicBezTo>
                  <a:pt x="3923891" y="335070"/>
                  <a:pt x="3921662" y="334327"/>
                  <a:pt x="3919433" y="334327"/>
                </a:cubicBezTo>
                <a:cubicBezTo>
                  <a:pt x="3917204" y="334327"/>
                  <a:pt x="3915718" y="333956"/>
                  <a:pt x="3914975" y="333213"/>
                </a:cubicBezTo>
                <a:cubicBezTo>
                  <a:pt x="3916461" y="331727"/>
                  <a:pt x="3917204" y="329869"/>
                  <a:pt x="3917204" y="327641"/>
                </a:cubicBezTo>
                <a:cubicBezTo>
                  <a:pt x="3915718" y="325412"/>
                  <a:pt x="3913489" y="324297"/>
                  <a:pt x="3910517" y="324297"/>
                </a:cubicBezTo>
                <a:lnTo>
                  <a:pt x="3900488" y="325412"/>
                </a:lnTo>
                <a:cubicBezTo>
                  <a:pt x="3886371" y="326898"/>
                  <a:pt x="3876713" y="328755"/>
                  <a:pt x="3871513" y="330984"/>
                </a:cubicBezTo>
                <a:cubicBezTo>
                  <a:pt x="3870027" y="330984"/>
                  <a:pt x="3868169" y="331727"/>
                  <a:pt x="3865940" y="333213"/>
                </a:cubicBezTo>
                <a:cubicBezTo>
                  <a:pt x="3864455" y="335442"/>
                  <a:pt x="3862226" y="336185"/>
                  <a:pt x="3859254" y="335442"/>
                </a:cubicBezTo>
                <a:cubicBezTo>
                  <a:pt x="3858511" y="336185"/>
                  <a:pt x="3857582" y="336370"/>
                  <a:pt x="3856468" y="335999"/>
                </a:cubicBezTo>
                <a:cubicBezTo>
                  <a:pt x="3855353" y="335627"/>
                  <a:pt x="3854796" y="335813"/>
                  <a:pt x="3854796" y="336556"/>
                </a:cubicBezTo>
                <a:cubicBezTo>
                  <a:pt x="3849595" y="338785"/>
                  <a:pt x="3843652" y="339899"/>
                  <a:pt x="3836965" y="339899"/>
                </a:cubicBezTo>
                <a:cubicBezTo>
                  <a:pt x="3831765" y="339899"/>
                  <a:pt x="3826935" y="341385"/>
                  <a:pt x="3822478" y="344357"/>
                </a:cubicBezTo>
                <a:cubicBezTo>
                  <a:pt x="3820992" y="345100"/>
                  <a:pt x="3820806" y="346400"/>
                  <a:pt x="3821921" y="348257"/>
                </a:cubicBezTo>
                <a:cubicBezTo>
                  <a:pt x="3823035" y="350115"/>
                  <a:pt x="3824707" y="351415"/>
                  <a:pt x="3826935" y="352158"/>
                </a:cubicBezTo>
                <a:cubicBezTo>
                  <a:pt x="3832136" y="356616"/>
                  <a:pt x="3833993" y="360702"/>
                  <a:pt x="3832508" y="364417"/>
                </a:cubicBezTo>
                <a:cubicBezTo>
                  <a:pt x="3831022" y="366646"/>
                  <a:pt x="3830279" y="369246"/>
                  <a:pt x="3830279" y="372218"/>
                </a:cubicBezTo>
                <a:cubicBezTo>
                  <a:pt x="3830279" y="375189"/>
                  <a:pt x="3832879" y="379276"/>
                  <a:pt x="3838080" y="384476"/>
                </a:cubicBezTo>
                <a:cubicBezTo>
                  <a:pt x="3838080" y="385219"/>
                  <a:pt x="3839194" y="385962"/>
                  <a:pt x="3841423" y="386705"/>
                </a:cubicBezTo>
                <a:cubicBezTo>
                  <a:pt x="3843652" y="387448"/>
                  <a:pt x="3845509" y="388191"/>
                  <a:pt x="3846995" y="388934"/>
                </a:cubicBezTo>
                <a:cubicBezTo>
                  <a:pt x="3846252" y="388934"/>
                  <a:pt x="3844023" y="390791"/>
                  <a:pt x="3840309" y="394506"/>
                </a:cubicBezTo>
                <a:cubicBezTo>
                  <a:pt x="3842537" y="395249"/>
                  <a:pt x="3846252" y="395992"/>
                  <a:pt x="3851453" y="396735"/>
                </a:cubicBezTo>
                <a:cubicBezTo>
                  <a:pt x="3856654" y="397478"/>
                  <a:pt x="3860740" y="399707"/>
                  <a:pt x="3863712" y="403422"/>
                </a:cubicBezTo>
                <a:cubicBezTo>
                  <a:pt x="3867426" y="401936"/>
                  <a:pt x="3872441" y="400450"/>
                  <a:pt x="3878756" y="398964"/>
                </a:cubicBezTo>
                <a:cubicBezTo>
                  <a:pt x="3885071" y="397478"/>
                  <a:pt x="3890458" y="395621"/>
                  <a:pt x="3894916" y="393392"/>
                </a:cubicBezTo>
                <a:cubicBezTo>
                  <a:pt x="3909774" y="391906"/>
                  <a:pt x="3922033" y="390048"/>
                  <a:pt x="3931691" y="387820"/>
                </a:cubicBezTo>
                <a:cubicBezTo>
                  <a:pt x="3934663" y="387077"/>
                  <a:pt x="3938378" y="386705"/>
                  <a:pt x="3942836" y="386705"/>
                </a:cubicBezTo>
                <a:cubicBezTo>
                  <a:pt x="3948036" y="386705"/>
                  <a:pt x="3952122" y="386334"/>
                  <a:pt x="3955094" y="385591"/>
                </a:cubicBezTo>
                <a:cubicBezTo>
                  <a:pt x="3955837" y="385591"/>
                  <a:pt x="3958809" y="384662"/>
                  <a:pt x="3964010" y="382805"/>
                </a:cubicBezTo>
                <a:cubicBezTo>
                  <a:pt x="3969210" y="380947"/>
                  <a:pt x="3974783" y="381133"/>
                  <a:pt x="3980726" y="383362"/>
                </a:cubicBezTo>
                <a:lnTo>
                  <a:pt x="3984069" y="383362"/>
                </a:lnTo>
                <a:lnTo>
                  <a:pt x="3996328" y="382247"/>
                </a:lnTo>
                <a:lnTo>
                  <a:pt x="4000786" y="382247"/>
                </a:lnTo>
                <a:cubicBezTo>
                  <a:pt x="4006729" y="382247"/>
                  <a:pt x="4013416" y="384476"/>
                  <a:pt x="4020845" y="388934"/>
                </a:cubicBezTo>
                <a:cubicBezTo>
                  <a:pt x="4023074" y="388934"/>
                  <a:pt x="4026418" y="390048"/>
                  <a:pt x="4030875" y="392277"/>
                </a:cubicBezTo>
                <a:cubicBezTo>
                  <a:pt x="4030875" y="392277"/>
                  <a:pt x="4031061" y="392834"/>
                  <a:pt x="4031433" y="393949"/>
                </a:cubicBezTo>
                <a:cubicBezTo>
                  <a:pt x="4031804" y="395063"/>
                  <a:pt x="4031618" y="395992"/>
                  <a:pt x="4030875" y="396735"/>
                </a:cubicBezTo>
                <a:cubicBezTo>
                  <a:pt x="4030875" y="398221"/>
                  <a:pt x="4031247" y="399335"/>
                  <a:pt x="4031990" y="400078"/>
                </a:cubicBezTo>
                <a:cubicBezTo>
                  <a:pt x="4032733" y="400821"/>
                  <a:pt x="4033476" y="401564"/>
                  <a:pt x="4034219" y="402307"/>
                </a:cubicBezTo>
                <a:cubicBezTo>
                  <a:pt x="4035704" y="402307"/>
                  <a:pt x="4036447" y="403050"/>
                  <a:pt x="4036447" y="404536"/>
                </a:cubicBezTo>
                <a:cubicBezTo>
                  <a:pt x="4036447" y="404536"/>
                  <a:pt x="4038676" y="408251"/>
                  <a:pt x="4043134" y="415680"/>
                </a:cubicBezTo>
                <a:cubicBezTo>
                  <a:pt x="4042391" y="416423"/>
                  <a:pt x="4041276" y="416980"/>
                  <a:pt x="4039791" y="417352"/>
                </a:cubicBezTo>
                <a:cubicBezTo>
                  <a:pt x="4038305" y="417723"/>
                  <a:pt x="4036819" y="418281"/>
                  <a:pt x="4035333" y="419024"/>
                </a:cubicBezTo>
                <a:cubicBezTo>
                  <a:pt x="4030875" y="414566"/>
                  <a:pt x="4023074" y="413080"/>
                  <a:pt x="4011930" y="414566"/>
                </a:cubicBezTo>
                <a:cubicBezTo>
                  <a:pt x="4008215" y="413823"/>
                  <a:pt x="4000600" y="415309"/>
                  <a:pt x="3989084" y="419024"/>
                </a:cubicBezTo>
                <a:cubicBezTo>
                  <a:pt x="3977569" y="422738"/>
                  <a:pt x="3968096" y="426453"/>
                  <a:pt x="3960666" y="430168"/>
                </a:cubicBezTo>
                <a:lnTo>
                  <a:pt x="3982955" y="414566"/>
                </a:lnTo>
                <a:lnTo>
                  <a:pt x="3980726" y="413451"/>
                </a:lnTo>
                <a:cubicBezTo>
                  <a:pt x="3980726" y="414194"/>
                  <a:pt x="3973668" y="418838"/>
                  <a:pt x="3959552" y="427382"/>
                </a:cubicBezTo>
                <a:lnTo>
                  <a:pt x="3954852" y="430391"/>
                </a:lnTo>
                <a:lnTo>
                  <a:pt x="3956766" y="429053"/>
                </a:lnTo>
                <a:cubicBezTo>
                  <a:pt x="3969768" y="420138"/>
                  <a:pt x="3975897" y="414937"/>
                  <a:pt x="3975154" y="413451"/>
                </a:cubicBezTo>
                <a:cubicBezTo>
                  <a:pt x="3975897" y="412708"/>
                  <a:pt x="3976268" y="411223"/>
                  <a:pt x="3976268" y="408994"/>
                </a:cubicBezTo>
                <a:cubicBezTo>
                  <a:pt x="3974783" y="408994"/>
                  <a:pt x="3969025" y="412523"/>
                  <a:pt x="3958995" y="419581"/>
                </a:cubicBezTo>
                <a:cubicBezTo>
                  <a:pt x="3948965" y="426639"/>
                  <a:pt x="3942836" y="429796"/>
                  <a:pt x="3940607" y="429053"/>
                </a:cubicBezTo>
                <a:cubicBezTo>
                  <a:pt x="3946550" y="426824"/>
                  <a:pt x="3951194" y="423295"/>
                  <a:pt x="3954537" y="418466"/>
                </a:cubicBezTo>
                <a:cubicBezTo>
                  <a:pt x="3957881" y="413637"/>
                  <a:pt x="3958809" y="411223"/>
                  <a:pt x="3957323" y="411223"/>
                </a:cubicBezTo>
                <a:cubicBezTo>
                  <a:pt x="3955094" y="413451"/>
                  <a:pt x="3952865" y="414566"/>
                  <a:pt x="3950637" y="414566"/>
                </a:cubicBezTo>
                <a:lnTo>
                  <a:pt x="3946179" y="414566"/>
                </a:lnTo>
                <a:cubicBezTo>
                  <a:pt x="3940978" y="414566"/>
                  <a:pt x="3937264" y="415680"/>
                  <a:pt x="3935035" y="417909"/>
                </a:cubicBezTo>
                <a:cubicBezTo>
                  <a:pt x="3932806" y="419395"/>
                  <a:pt x="3930577" y="420138"/>
                  <a:pt x="3928348" y="420138"/>
                </a:cubicBezTo>
                <a:lnTo>
                  <a:pt x="3911632" y="425710"/>
                </a:lnTo>
                <a:cubicBezTo>
                  <a:pt x="3907174" y="427196"/>
                  <a:pt x="3900488" y="430911"/>
                  <a:pt x="3891572" y="436854"/>
                </a:cubicBezTo>
                <a:cubicBezTo>
                  <a:pt x="3889343" y="439083"/>
                  <a:pt x="3888600" y="440941"/>
                  <a:pt x="3889343" y="442426"/>
                </a:cubicBezTo>
                <a:cubicBezTo>
                  <a:pt x="3890829" y="442426"/>
                  <a:pt x="3890829" y="443169"/>
                  <a:pt x="3889343" y="444655"/>
                </a:cubicBezTo>
                <a:cubicBezTo>
                  <a:pt x="3886371" y="452828"/>
                  <a:pt x="3882285" y="457285"/>
                  <a:pt x="3877085" y="458028"/>
                </a:cubicBezTo>
                <a:cubicBezTo>
                  <a:pt x="3876342" y="457285"/>
                  <a:pt x="3873741" y="459143"/>
                  <a:pt x="3869284" y="463601"/>
                </a:cubicBezTo>
                <a:cubicBezTo>
                  <a:pt x="3867798" y="468058"/>
                  <a:pt x="3865569" y="470287"/>
                  <a:pt x="3862597" y="470287"/>
                </a:cubicBezTo>
                <a:cubicBezTo>
                  <a:pt x="3860368" y="470287"/>
                  <a:pt x="3859254" y="471402"/>
                  <a:pt x="3859254" y="473630"/>
                </a:cubicBezTo>
                <a:cubicBezTo>
                  <a:pt x="3859254" y="475859"/>
                  <a:pt x="3858883" y="477531"/>
                  <a:pt x="3858139" y="478645"/>
                </a:cubicBezTo>
                <a:cubicBezTo>
                  <a:pt x="3857396" y="479760"/>
                  <a:pt x="3857025" y="480688"/>
                  <a:pt x="3857025" y="481431"/>
                </a:cubicBezTo>
                <a:cubicBezTo>
                  <a:pt x="3857025" y="482174"/>
                  <a:pt x="3855911" y="482546"/>
                  <a:pt x="3853682" y="482546"/>
                </a:cubicBezTo>
                <a:cubicBezTo>
                  <a:pt x="3853682" y="486261"/>
                  <a:pt x="3853310" y="488489"/>
                  <a:pt x="3852567" y="489232"/>
                </a:cubicBezTo>
                <a:cubicBezTo>
                  <a:pt x="3851824" y="489975"/>
                  <a:pt x="3849595" y="489975"/>
                  <a:pt x="3845881" y="489232"/>
                </a:cubicBezTo>
                <a:cubicBezTo>
                  <a:pt x="3845138" y="491461"/>
                  <a:pt x="3844395" y="493876"/>
                  <a:pt x="3843652" y="496476"/>
                </a:cubicBezTo>
                <a:cubicBezTo>
                  <a:pt x="3842909" y="499076"/>
                  <a:pt x="3842166" y="501491"/>
                  <a:pt x="3841423" y="503720"/>
                </a:cubicBezTo>
                <a:lnTo>
                  <a:pt x="3861483" y="498148"/>
                </a:lnTo>
                <a:cubicBezTo>
                  <a:pt x="3868169" y="495919"/>
                  <a:pt x="3875599" y="493133"/>
                  <a:pt x="3883771" y="489790"/>
                </a:cubicBezTo>
                <a:cubicBezTo>
                  <a:pt x="3891944" y="486446"/>
                  <a:pt x="3901231" y="483289"/>
                  <a:pt x="3911632" y="480317"/>
                </a:cubicBezTo>
                <a:cubicBezTo>
                  <a:pt x="3916833" y="478831"/>
                  <a:pt x="3923519" y="476602"/>
                  <a:pt x="3931691" y="473630"/>
                </a:cubicBezTo>
                <a:cubicBezTo>
                  <a:pt x="3939864" y="470659"/>
                  <a:pt x="3947665" y="468801"/>
                  <a:pt x="3955094" y="468058"/>
                </a:cubicBezTo>
                <a:cubicBezTo>
                  <a:pt x="3960295" y="466572"/>
                  <a:pt x="3972554" y="463229"/>
                  <a:pt x="3991870" y="458028"/>
                </a:cubicBezTo>
                <a:cubicBezTo>
                  <a:pt x="3994842" y="457285"/>
                  <a:pt x="4000043" y="456914"/>
                  <a:pt x="4007472" y="456914"/>
                </a:cubicBezTo>
                <a:lnTo>
                  <a:pt x="4013044" y="456914"/>
                </a:lnTo>
                <a:lnTo>
                  <a:pt x="4019731" y="453571"/>
                </a:lnTo>
                <a:cubicBezTo>
                  <a:pt x="4021960" y="453571"/>
                  <a:pt x="4023074" y="453199"/>
                  <a:pt x="4023074" y="452456"/>
                </a:cubicBezTo>
                <a:cubicBezTo>
                  <a:pt x="4023817" y="451713"/>
                  <a:pt x="4024003" y="451156"/>
                  <a:pt x="4023632" y="450785"/>
                </a:cubicBezTo>
                <a:cubicBezTo>
                  <a:pt x="4023260" y="450413"/>
                  <a:pt x="4023074" y="449856"/>
                  <a:pt x="4023074" y="449113"/>
                </a:cubicBezTo>
                <a:lnTo>
                  <a:pt x="4023074" y="446884"/>
                </a:lnTo>
                <a:cubicBezTo>
                  <a:pt x="4026046" y="445398"/>
                  <a:pt x="4028275" y="444655"/>
                  <a:pt x="4029761" y="444655"/>
                </a:cubicBezTo>
                <a:cubicBezTo>
                  <a:pt x="4034962" y="444655"/>
                  <a:pt x="4039048" y="445027"/>
                  <a:pt x="4042020" y="445770"/>
                </a:cubicBezTo>
                <a:cubicBezTo>
                  <a:pt x="4047220" y="445770"/>
                  <a:pt x="4052049" y="444655"/>
                  <a:pt x="4056507" y="442426"/>
                </a:cubicBezTo>
                <a:cubicBezTo>
                  <a:pt x="4060222" y="440941"/>
                  <a:pt x="4063194" y="441312"/>
                  <a:pt x="4065423" y="443541"/>
                </a:cubicBezTo>
                <a:cubicBezTo>
                  <a:pt x="4065423" y="444284"/>
                  <a:pt x="4065980" y="444655"/>
                  <a:pt x="4067094" y="444655"/>
                </a:cubicBezTo>
                <a:cubicBezTo>
                  <a:pt x="4068209" y="444655"/>
                  <a:pt x="4069137" y="445027"/>
                  <a:pt x="4069880" y="445770"/>
                </a:cubicBezTo>
                <a:cubicBezTo>
                  <a:pt x="4071366" y="445027"/>
                  <a:pt x="4073224" y="444655"/>
                  <a:pt x="4075452" y="444655"/>
                </a:cubicBezTo>
                <a:cubicBezTo>
                  <a:pt x="4077681" y="444655"/>
                  <a:pt x="4081025" y="445398"/>
                  <a:pt x="4085482" y="446884"/>
                </a:cubicBezTo>
                <a:cubicBezTo>
                  <a:pt x="4086968" y="447627"/>
                  <a:pt x="4088826" y="448184"/>
                  <a:pt x="4091054" y="448556"/>
                </a:cubicBezTo>
                <a:cubicBezTo>
                  <a:pt x="4093283" y="448927"/>
                  <a:pt x="4095141" y="449856"/>
                  <a:pt x="4096627" y="451342"/>
                </a:cubicBezTo>
                <a:cubicBezTo>
                  <a:pt x="4101827" y="455057"/>
                  <a:pt x="4106656" y="458214"/>
                  <a:pt x="4111114" y="460814"/>
                </a:cubicBezTo>
                <a:cubicBezTo>
                  <a:pt x="4115572" y="463415"/>
                  <a:pt x="4119658" y="465829"/>
                  <a:pt x="4123373" y="468058"/>
                </a:cubicBezTo>
                <a:cubicBezTo>
                  <a:pt x="4124859" y="468801"/>
                  <a:pt x="4126159" y="470101"/>
                  <a:pt x="4127273" y="471959"/>
                </a:cubicBezTo>
                <a:cubicBezTo>
                  <a:pt x="4128388" y="473816"/>
                  <a:pt x="4129316" y="475116"/>
                  <a:pt x="4130059" y="475859"/>
                </a:cubicBezTo>
                <a:lnTo>
                  <a:pt x="4130059" y="478088"/>
                </a:lnTo>
                <a:cubicBezTo>
                  <a:pt x="4130059" y="481803"/>
                  <a:pt x="4133403" y="486261"/>
                  <a:pt x="4140089" y="491461"/>
                </a:cubicBezTo>
                <a:cubicBezTo>
                  <a:pt x="4147519" y="494433"/>
                  <a:pt x="4151605" y="499262"/>
                  <a:pt x="4152348" y="505949"/>
                </a:cubicBezTo>
                <a:cubicBezTo>
                  <a:pt x="4152348" y="507435"/>
                  <a:pt x="4153462" y="508920"/>
                  <a:pt x="4155691" y="510406"/>
                </a:cubicBezTo>
                <a:cubicBezTo>
                  <a:pt x="4157920" y="511892"/>
                  <a:pt x="4159777" y="513378"/>
                  <a:pt x="4161263" y="514864"/>
                </a:cubicBezTo>
                <a:cubicBezTo>
                  <a:pt x="4161263" y="516350"/>
                  <a:pt x="4162006" y="517093"/>
                  <a:pt x="4163492" y="517093"/>
                </a:cubicBezTo>
                <a:cubicBezTo>
                  <a:pt x="4168693" y="520065"/>
                  <a:pt x="4171293" y="524151"/>
                  <a:pt x="4171293" y="529352"/>
                </a:cubicBezTo>
                <a:cubicBezTo>
                  <a:pt x="4171293" y="531580"/>
                  <a:pt x="4170736" y="533809"/>
                  <a:pt x="4169621" y="536038"/>
                </a:cubicBezTo>
                <a:cubicBezTo>
                  <a:pt x="4168507" y="538267"/>
                  <a:pt x="4167950" y="539753"/>
                  <a:pt x="4167950" y="540496"/>
                </a:cubicBezTo>
                <a:cubicBezTo>
                  <a:pt x="4167207" y="541239"/>
                  <a:pt x="4166835" y="542353"/>
                  <a:pt x="4166835" y="543839"/>
                </a:cubicBezTo>
                <a:cubicBezTo>
                  <a:pt x="4165349" y="545325"/>
                  <a:pt x="4164421" y="546625"/>
                  <a:pt x="4164049" y="547740"/>
                </a:cubicBezTo>
                <a:cubicBezTo>
                  <a:pt x="4163678" y="548854"/>
                  <a:pt x="4163492" y="549783"/>
                  <a:pt x="4163492" y="550526"/>
                </a:cubicBezTo>
                <a:cubicBezTo>
                  <a:pt x="4162006" y="552012"/>
                  <a:pt x="4161263" y="553869"/>
                  <a:pt x="4161263" y="556098"/>
                </a:cubicBezTo>
                <a:cubicBezTo>
                  <a:pt x="4161263" y="556841"/>
                  <a:pt x="4160149" y="557955"/>
                  <a:pt x="4157920" y="559441"/>
                </a:cubicBezTo>
                <a:cubicBezTo>
                  <a:pt x="4151233" y="562413"/>
                  <a:pt x="4147519" y="566499"/>
                  <a:pt x="4146776" y="571700"/>
                </a:cubicBezTo>
                <a:cubicBezTo>
                  <a:pt x="4146776" y="573929"/>
                  <a:pt x="4145661" y="576157"/>
                  <a:pt x="4143432" y="578386"/>
                </a:cubicBezTo>
                <a:cubicBezTo>
                  <a:pt x="4137489" y="582101"/>
                  <a:pt x="4132288" y="586187"/>
                  <a:pt x="4127831" y="590645"/>
                </a:cubicBezTo>
                <a:cubicBezTo>
                  <a:pt x="4126345" y="592131"/>
                  <a:pt x="4124487" y="593245"/>
                  <a:pt x="4122258" y="593988"/>
                </a:cubicBezTo>
                <a:cubicBezTo>
                  <a:pt x="4120030" y="594731"/>
                  <a:pt x="4118172" y="595474"/>
                  <a:pt x="4116686" y="596217"/>
                </a:cubicBezTo>
                <a:cubicBezTo>
                  <a:pt x="4116686" y="596217"/>
                  <a:pt x="4115943" y="596589"/>
                  <a:pt x="4114457" y="597331"/>
                </a:cubicBezTo>
                <a:cubicBezTo>
                  <a:pt x="4112972" y="598074"/>
                  <a:pt x="4112972" y="599560"/>
                  <a:pt x="4114457" y="601789"/>
                </a:cubicBezTo>
                <a:cubicBezTo>
                  <a:pt x="4114457" y="603275"/>
                  <a:pt x="4113900" y="604204"/>
                  <a:pt x="4112786" y="604575"/>
                </a:cubicBezTo>
                <a:cubicBezTo>
                  <a:pt x="4111671" y="604947"/>
                  <a:pt x="4110371" y="604761"/>
                  <a:pt x="4108885" y="604018"/>
                </a:cubicBezTo>
                <a:cubicBezTo>
                  <a:pt x="4104428" y="601789"/>
                  <a:pt x="4101084" y="602532"/>
                  <a:pt x="4098855" y="606247"/>
                </a:cubicBezTo>
                <a:lnTo>
                  <a:pt x="4096627" y="607361"/>
                </a:lnTo>
                <a:lnTo>
                  <a:pt x="4094398" y="606247"/>
                </a:lnTo>
                <a:cubicBezTo>
                  <a:pt x="4092169" y="606247"/>
                  <a:pt x="4090497" y="607361"/>
                  <a:pt x="4089383" y="609590"/>
                </a:cubicBezTo>
                <a:cubicBezTo>
                  <a:pt x="4088268" y="611819"/>
                  <a:pt x="4087340" y="613305"/>
                  <a:pt x="4086597" y="614048"/>
                </a:cubicBezTo>
                <a:lnTo>
                  <a:pt x="4088826" y="620734"/>
                </a:lnTo>
                <a:cubicBezTo>
                  <a:pt x="4088826" y="620734"/>
                  <a:pt x="4086597" y="621477"/>
                  <a:pt x="4082139" y="622963"/>
                </a:cubicBezTo>
                <a:cubicBezTo>
                  <a:pt x="4083625" y="619992"/>
                  <a:pt x="4084368" y="615905"/>
                  <a:pt x="4084368" y="610705"/>
                </a:cubicBezTo>
                <a:cubicBezTo>
                  <a:pt x="4076196" y="610705"/>
                  <a:pt x="4068766" y="611819"/>
                  <a:pt x="4062079" y="614048"/>
                </a:cubicBezTo>
                <a:cubicBezTo>
                  <a:pt x="4060594" y="615534"/>
                  <a:pt x="4058365" y="616277"/>
                  <a:pt x="4055393" y="616277"/>
                </a:cubicBezTo>
                <a:cubicBezTo>
                  <a:pt x="4050935" y="617763"/>
                  <a:pt x="4047592" y="618506"/>
                  <a:pt x="4045363" y="618506"/>
                </a:cubicBezTo>
                <a:lnTo>
                  <a:pt x="4024189" y="617391"/>
                </a:lnTo>
                <a:cubicBezTo>
                  <a:pt x="4022703" y="617391"/>
                  <a:pt x="4021960" y="617391"/>
                  <a:pt x="4021960" y="617391"/>
                </a:cubicBezTo>
                <a:cubicBezTo>
                  <a:pt x="4017502" y="620363"/>
                  <a:pt x="4013044" y="621106"/>
                  <a:pt x="4008587" y="619620"/>
                </a:cubicBezTo>
                <a:cubicBezTo>
                  <a:pt x="4007844" y="619620"/>
                  <a:pt x="4007287" y="620177"/>
                  <a:pt x="4006915" y="621292"/>
                </a:cubicBezTo>
                <a:cubicBezTo>
                  <a:pt x="4006544" y="622406"/>
                  <a:pt x="4006358" y="623335"/>
                  <a:pt x="4006358" y="624078"/>
                </a:cubicBezTo>
                <a:cubicBezTo>
                  <a:pt x="4007844" y="627050"/>
                  <a:pt x="4009330" y="629278"/>
                  <a:pt x="4010816" y="630764"/>
                </a:cubicBezTo>
                <a:cubicBezTo>
                  <a:pt x="4019731" y="632250"/>
                  <a:pt x="4024560" y="633365"/>
                  <a:pt x="4025303" y="634108"/>
                </a:cubicBezTo>
                <a:cubicBezTo>
                  <a:pt x="4026789" y="634850"/>
                  <a:pt x="4029390" y="637079"/>
                  <a:pt x="4033104" y="640794"/>
                </a:cubicBezTo>
                <a:cubicBezTo>
                  <a:pt x="4036819" y="643766"/>
                  <a:pt x="4037191" y="646738"/>
                  <a:pt x="4034219" y="649709"/>
                </a:cubicBezTo>
                <a:lnTo>
                  <a:pt x="4033104" y="651938"/>
                </a:lnTo>
                <a:cubicBezTo>
                  <a:pt x="4033104" y="656396"/>
                  <a:pt x="4036447" y="660482"/>
                  <a:pt x="4043134" y="664197"/>
                </a:cubicBezTo>
                <a:cubicBezTo>
                  <a:pt x="4047592" y="667912"/>
                  <a:pt x="4049449" y="670884"/>
                  <a:pt x="4048706" y="673112"/>
                </a:cubicBezTo>
                <a:cubicBezTo>
                  <a:pt x="4044248" y="676084"/>
                  <a:pt x="4041276" y="677570"/>
                  <a:pt x="4039791" y="677570"/>
                </a:cubicBezTo>
                <a:cubicBezTo>
                  <a:pt x="4035333" y="678313"/>
                  <a:pt x="4029390" y="678685"/>
                  <a:pt x="4021960" y="678685"/>
                </a:cubicBezTo>
                <a:cubicBezTo>
                  <a:pt x="4021960" y="678685"/>
                  <a:pt x="4021589" y="678685"/>
                  <a:pt x="4020845" y="678685"/>
                </a:cubicBezTo>
                <a:cubicBezTo>
                  <a:pt x="4020102" y="678685"/>
                  <a:pt x="4019731" y="678685"/>
                  <a:pt x="4019731" y="678685"/>
                </a:cubicBezTo>
                <a:cubicBezTo>
                  <a:pt x="4018988" y="677942"/>
                  <a:pt x="4017131" y="677199"/>
                  <a:pt x="4014159" y="676456"/>
                </a:cubicBezTo>
                <a:cubicBezTo>
                  <a:pt x="4011187" y="675713"/>
                  <a:pt x="4008958" y="675341"/>
                  <a:pt x="4007472" y="675341"/>
                </a:cubicBezTo>
                <a:lnTo>
                  <a:pt x="4010816" y="678685"/>
                </a:lnTo>
                <a:cubicBezTo>
                  <a:pt x="4011559" y="680170"/>
                  <a:pt x="4012673" y="681842"/>
                  <a:pt x="4014159" y="683699"/>
                </a:cubicBezTo>
                <a:cubicBezTo>
                  <a:pt x="4015645" y="685557"/>
                  <a:pt x="4016759" y="687228"/>
                  <a:pt x="4017502" y="688714"/>
                </a:cubicBezTo>
                <a:lnTo>
                  <a:pt x="4019731" y="689829"/>
                </a:lnTo>
                <a:cubicBezTo>
                  <a:pt x="4022703" y="690572"/>
                  <a:pt x="4024932" y="692429"/>
                  <a:pt x="4026418" y="695401"/>
                </a:cubicBezTo>
                <a:cubicBezTo>
                  <a:pt x="4027903" y="698373"/>
                  <a:pt x="4028646" y="700230"/>
                  <a:pt x="4028646" y="700973"/>
                </a:cubicBezTo>
                <a:cubicBezTo>
                  <a:pt x="4028646" y="701716"/>
                  <a:pt x="4029018" y="702645"/>
                  <a:pt x="4029761" y="703759"/>
                </a:cubicBezTo>
                <a:cubicBezTo>
                  <a:pt x="4030504" y="704874"/>
                  <a:pt x="4030504" y="705802"/>
                  <a:pt x="4029761" y="706545"/>
                </a:cubicBezTo>
                <a:lnTo>
                  <a:pt x="4033104" y="706545"/>
                </a:lnTo>
                <a:cubicBezTo>
                  <a:pt x="4044248" y="699116"/>
                  <a:pt x="4049821" y="695401"/>
                  <a:pt x="4049821" y="695401"/>
                </a:cubicBezTo>
                <a:cubicBezTo>
                  <a:pt x="4051306" y="693915"/>
                  <a:pt x="4053164" y="692058"/>
                  <a:pt x="4055393" y="689829"/>
                </a:cubicBezTo>
                <a:cubicBezTo>
                  <a:pt x="4057622" y="687600"/>
                  <a:pt x="4059479" y="686114"/>
                  <a:pt x="4060965" y="685371"/>
                </a:cubicBezTo>
                <a:lnTo>
                  <a:pt x="4067651" y="682028"/>
                </a:lnTo>
                <a:cubicBezTo>
                  <a:pt x="4076567" y="676827"/>
                  <a:pt x="4083625" y="673855"/>
                  <a:pt x="4088826" y="673112"/>
                </a:cubicBezTo>
                <a:cubicBezTo>
                  <a:pt x="4090311" y="673112"/>
                  <a:pt x="4091983" y="671998"/>
                  <a:pt x="4093840" y="669769"/>
                </a:cubicBezTo>
                <a:cubicBezTo>
                  <a:pt x="4095698" y="667540"/>
                  <a:pt x="4096255" y="664940"/>
                  <a:pt x="4095512" y="661968"/>
                </a:cubicBezTo>
                <a:cubicBezTo>
                  <a:pt x="4095512" y="658996"/>
                  <a:pt x="4096441" y="657325"/>
                  <a:pt x="4098298" y="656953"/>
                </a:cubicBezTo>
                <a:cubicBezTo>
                  <a:pt x="4100155" y="656582"/>
                  <a:pt x="4102570" y="657510"/>
                  <a:pt x="4105542" y="659739"/>
                </a:cubicBezTo>
                <a:lnTo>
                  <a:pt x="4108885" y="659739"/>
                </a:lnTo>
                <a:cubicBezTo>
                  <a:pt x="4113343" y="658253"/>
                  <a:pt x="4116686" y="658625"/>
                  <a:pt x="4118915" y="660854"/>
                </a:cubicBezTo>
                <a:cubicBezTo>
                  <a:pt x="4124116" y="663083"/>
                  <a:pt x="4129873" y="665683"/>
                  <a:pt x="4136189" y="668655"/>
                </a:cubicBezTo>
                <a:cubicBezTo>
                  <a:pt x="4142504" y="671627"/>
                  <a:pt x="4148633" y="674227"/>
                  <a:pt x="4154577" y="676456"/>
                </a:cubicBezTo>
                <a:cubicBezTo>
                  <a:pt x="4159777" y="679427"/>
                  <a:pt x="4163863" y="684257"/>
                  <a:pt x="4166835" y="690943"/>
                </a:cubicBezTo>
                <a:cubicBezTo>
                  <a:pt x="4167578" y="693172"/>
                  <a:pt x="4169064" y="695401"/>
                  <a:pt x="4171293" y="697630"/>
                </a:cubicBezTo>
                <a:cubicBezTo>
                  <a:pt x="4173522" y="699859"/>
                  <a:pt x="4175379" y="702087"/>
                  <a:pt x="4176865" y="704316"/>
                </a:cubicBezTo>
                <a:cubicBezTo>
                  <a:pt x="4179837" y="708774"/>
                  <a:pt x="4181323" y="712489"/>
                  <a:pt x="4181323" y="715461"/>
                </a:cubicBezTo>
                <a:cubicBezTo>
                  <a:pt x="4182809" y="717689"/>
                  <a:pt x="4188009" y="721033"/>
                  <a:pt x="4196925" y="725490"/>
                </a:cubicBezTo>
                <a:cubicBezTo>
                  <a:pt x="4198410" y="726976"/>
                  <a:pt x="4200082" y="728648"/>
                  <a:pt x="4201940" y="730505"/>
                </a:cubicBezTo>
                <a:cubicBezTo>
                  <a:pt x="4203797" y="732363"/>
                  <a:pt x="4204912" y="734034"/>
                  <a:pt x="4205283" y="735520"/>
                </a:cubicBezTo>
                <a:cubicBezTo>
                  <a:pt x="4205654" y="737006"/>
                  <a:pt x="4205469" y="738863"/>
                  <a:pt x="4204726" y="741092"/>
                </a:cubicBezTo>
                <a:cubicBezTo>
                  <a:pt x="4204726" y="741835"/>
                  <a:pt x="4205097" y="742578"/>
                  <a:pt x="4205840" y="743321"/>
                </a:cubicBezTo>
                <a:cubicBezTo>
                  <a:pt x="4206583" y="744064"/>
                  <a:pt x="4206954" y="745179"/>
                  <a:pt x="4206954" y="746664"/>
                </a:cubicBezTo>
                <a:cubicBezTo>
                  <a:pt x="4208440" y="749636"/>
                  <a:pt x="4208998" y="752794"/>
                  <a:pt x="4208626" y="756137"/>
                </a:cubicBezTo>
                <a:cubicBezTo>
                  <a:pt x="4208255" y="759480"/>
                  <a:pt x="4208069" y="761895"/>
                  <a:pt x="4208069" y="763381"/>
                </a:cubicBezTo>
                <a:cubicBezTo>
                  <a:pt x="4208069" y="768581"/>
                  <a:pt x="4206583" y="774897"/>
                  <a:pt x="4203611" y="782326"/>
                </a:cubicBezTo>
                <a:cubicBezTo>
                  <a:pt x="4203611" y="785298"/>
                  <a:pt x="4204354" y="790498"/>
                  <a:pt x="4205840" y="797928"/>
                </a:cubicBezTo>
                <a:cubicBezTo>
                  <a:pt x="4205840" y="799414"/>
                  <a:pt x="4205283" y="801271"/>
                  <a:pt x="4204169" y="803500"/>
                </a:cubicBezTo>
                <a:cubicBezTo>
                  <a:pt x="4203054" y="805729"/>
                  <a:pt x="4202497" y="807958"/>
                  <a:pt x="4202497" y="810187"/>
                </a:cubicBezTo>
                <a:lnTo>
                  <a:pt x="4196925" y="823560"/>
                </a:lnTo>
                <a:cubicBezTo>
                  <a:pt x="4196925" y="828760"/>
                  <a:pt x="4196182" y="832475"/>
                  <a:pt x="4194696" y="834704"/>
                </a:cubicBezTo>
                <a:cubicBezTo>
                  <a:pt x="4194696" y="838419"/>
                  <a:pt x="4194324" y="842134"/>
                  <a:pt x="4193581" y="845848"/>
                </a:cubicBezTo>
                <a:cubicBezTo>
                  <a:pt x="4192838" y="849563"/>
                  <a:pt x="4192096" y="852535"/>
                  <a:pt x="4191352" y="854764"/>
                </a:cubicBezTo>
                <a:cubicBezTo>
                  <a:pt x="4192838" y="858478"/>
                  <a:pt x="4192096" y="862193"/>
                  <a:pt x="4189124" y="865908"/>
                </a:cubicBezTo>
                <a:cubicBezTo>
                  <a:pt x="4188381" y="868137"/>
                  <a:pt x="4188009" y="871109"/>
                  <a:pt x="4188009" y="874823"/>
                </a:cubicBezTo>
                <a:cubicBezTo>
                  <a:pt x="4188009" y="878538"/>
                  <a:pt x="4187266" y="882624"/>
                  <a:pt x="4185780" y="887082"/>
                </a:cubicBezTo>
                <a:cubicBezTo>
                  <a:pt x="4185780" y="893026"/>
                  <a:pt x="4185409" y="897855"/>
                  <a:pt x="4184666" y="901570"/>
                </a:cubicBezTo>
                <a:cubicBezTo>
                  <a:pt x="4183923" y="903055"/>
                  <a:pt x="4183552" y="906027"/>
                  <a:pt x="4183552" y="910485"/>
                </a:cubicBezTo>
                <a:cubicBezTo>
                  <a:pt x="4183552" y="914200"/>
                  <a:pt x="4183923" y="917543"/>
                  <a:pt x="4184666" y="920515"/>
                </a:cubicBezTo>
                <a:cubicBezTo>
                  <a:pt x="4184666" y="921258"/>
                  <a:pt x="4184480" y="922001"/>
                  <a:pt x="4184109" y="922744"/>
                </a:cubicBezTo>
                <a:cubicBezTo>
                  <a:pt x="4183738" y="923487"/>
                  <a:pt x="4183923" y="924230"/>
                  <a:pt x="4184666" y="924972"/>
                </a:cubicBezTo>
                <a:cubicBezTo>
                  <a:pt x="4184666" y="925715"/>
                  <a:pt x="4184852" y="926830"/>
                  <a:pt x="4185223" y="928316"/>
                </a:cubicBezTo>
                <a:cubicBezTo>
                  <a:pt x="4185595" y="929802"/>
                  <a:pt x="4185037" y="930916"/>
                  <a:pt x="4183552" y="931659"/>
                </a:cubicBezTo>
                <a:cubicBezTo>
                  <a:pt x="4183552" y="932402"/>
                  <a:pt x="4183366" y="932959"/>
                  <a:pt x="4182994" y="933331"/>
                </a:cubicBezTo>
                <a:cubicBezTo>
                  <a:pt x="4182623" y="933702"/>
                  <a:pt x="4182809" y="933888"/>
                  <a:pt x="4183552" y="933888"/>
                </a:cubicBezTo>
                <a:cubicBezTo>
                  <a:pt x="4183552" y="936117"/>
                  <a:pt x="4185037" y="940946"/>
                  <a:pt x="4188009" y="948375"/>
                </a:cubicBezTo>
                <a:cubicBezTo>
                  <a:pt x="4188752" y="949118"/>
                  <a:pt x="4189310" y="950419"/>
                  <a:pt x="4189681" y="952276"/>
                </a:cubicBezTo>
                <a:cubicBezTo>
                  <a:pt x="4190052" y="954133"/>
                  <a:pt x="4190610" y="955433"/>
                  <a:pt x="4191352" y="956176"/>
                </a:cubicBezTo>
                <a:lnTo>
                  <a:pt x="4191352" y="959520"/>
                </a:lnTo>
                <a:lnTo>
                  <a:pt x="4192467" y="970664"/>
                </a:lnTo>
                <a:lnTo>
                  <a:pt x="4200268" y="989609"/>
                </a:lnTo>
                <a:cubicBezTo>
                  <a:pt x="4201754" y="997039"/>
                  <a:pt x="4202497" y="1000753"/>
                  <a:pt x="4202497" y="1000753"/>
                </a:cubicBezTo>
                <a:lnTo>
                  <a:pt x="4206954" y="1001868"/>
                </a:lnTo>
                <a:cubicBezTo>
                  <a:pt x="4208440" y="1003354"/>
                  <a:pt x="4210669" y="1004097"/>
                  <a:pt x="4213641" y="1004097"/>
                </a:cubicBezTo>
                <a:cubicBezTo>
                  <a:pt x="4217356" y="1004097"/>
                  <a:pt x="4221071" y="1003725"/>
                  <a:pt x="4224785" y="1002982"/>
                </a:cubicBezTo>
                <a:cubicBezTo>
                  <a:pt x="4228500" y="1002239"/>
                  <a:pt x="4232215" y="1001868"/>
                  <a:pt x="4235930" y="1001868"/>
                </a:cubicBezTo>
                <a:cubicBezTo>
                  <a:pt x="4237415" y="1001868"/>
                  <a:pt x="4238530" y="1002239"/>
                  <a:pt x="4239273" y="1002982"/>
                </a:cubicBezTo>
                <a:cubicBezTo>
                  <a:pt x="4241502" y="1001496"/>
                  <a:pt x="4243731" y="1000753"/>
                  <a:pt x="4245959" y="1000753"/>
                </a:cubicBezTo>
                <a:cubicBezTo>
                  <a:pt x="4248188" y="1000753"/>
                  <a:pt x="4250046" y="1000753"/>
                  <a:pt x="4251532" y="1000753"/>
                </a:cubicBezTo>
                <a:cubicBezTo>
                  <a:pt x="4253760" y="1002239"/>
                  <a:pt x="4255618" y="1004097"/>
                  <a:pt x="4257104" y="1006326"/>
                </a:cubicBezTo>
                <a:lnTo>
                  <a:pt x="4260447" y="1004097"/>
                </a:lnTo>
                <a:cubicBezTo>
                  <a:pt x="4260447" y="1003354"/>
                  <a:pt x="4259890" y="1002239"/>
                  <a:pt x="4258775" y="1000753"/>
                </a:cubicBezTo>
                <a:cubicBezTo>
                  <a:pt x="4257661" y="999267"/>
                  <a:pt x="4257104" y="997782"/>
                  <a:pt x="4257104" y="996296"/>
                </a:cubicBezTo>
                <a:cubicBezTo>
                  <a:pt x="4260818" y="997039"/>
                  <a:pt x="4263419" y="998896"/>
                  <a:pt x="4264905" y="1001868"/>
                </a:cubicBezTo>
                <a:cubicBezTo>
                  <a:pt x="4268619" y="1002611"/>
                  <a:pt x="4271034" y="1002611"/>
                  <a:pt x="4272148" y="1001868"/>
                </a:cubicBezTo>
                <a:cubicBezTo>
                  <a:pt x="4273263" y="1001125"/>
                  <a:pt x="4274191" y="999267"/>
                  <a:pt x="4274935" y="996296"/>
                </a:cubicBezTo>
                <a:cubicBezTo>
                  <a:pt x="4276420" y="994810"/>
                  <a:pt x="4277907" y="994067"/>
                  <a:pt x="4279392" y="994067"/>
                </a:cubicBezTo>
                <a:cubicBezTo>
                  <a:pt x="4280135" y="994067"/>
                  <a:pt x="4281621" y="994438"/>
                  <a:pt x="4283850" y="995181"/>
                </a:cubicBezTo>
                <a:cubicBezTo>
                  <a:pt x="4286079" y="995924"/>
                  <a:pt x="4287936" y="994438"/>
                  <a:pt x="4289422" y="990724"/>
                </a:cubicBezTo>
                <a:lnTo>
                  <a:pt x="4291651" y="990724"/>
                </a:lnTo>
                <a:cubicBezTo>
                  <a:pt x="4296852" y="990724"/>
                  <a:pt x="4299823" y="989981"/>
                  <a:pt x="4300566" y="988495"/>
                </a:cubicBezTo>
                <a:lnTo>
                  <a:pt x="4311711" y="991838"/>
                </a:lnTo>
                <a:cubicBezTo>
                  <a:pt x="4311711" y="991095"/>
                  <a:pt x="4311896" y="990538"/>
                  <a:pt x="4312268" y="990166"/>
                </a:cubicBezTo>
                <a:cubicBezTo>
                  <a:pt x="4312639" y="989795"/>
                  <a:pt x="4312454" y="989238"/>
                  <a:pt x="4311711" y="988495"/>
                </a:cubicBezTo>
                <a:cubicBezTo>
                  <a:pt x="4310225" y="987752"/>
                  <a:pt x="4308367" y="987566"/>
                  <a:pt x="4306139" y="987937"/>
                </a:cubicBezTo>
                <a:cubicBezTo>
                  <a:pt x="4303910" y="988309"/>
                  <a:pt x="4302052" y="988495"/>
                  <a:pt x="4300566" y="988495"/>
                </a:cubicBezTo>
                <a:cubicBezTo>
                  <a:pt x="4302052" y="988495"/>
                  <a:pt x="4302795" y="987380"/>
                  <a:pt x="4302795" y="985151"/>
                </a:cubicBezTo>
                <a:cubicBezTo>
                  <a:pt x="4302795" y="985151"/>
                  <a:pt x="4304281" y="985151"/>
                  <a:pt x="4307253" y="985151"/>
                </a:cubicBezTo>
                <a:cubicBezTo>
                  <a:pt x="4310225" y="985151"/>
                  <a:pt x="4312082" y="983666"/>
                  <a:pt x="4312825" y="980694"/>
                </a:cubicBezTo>
                <a:cubicBezTo>
                  <a:pt x="4312825" y="979208"/>
                  <a:pt x="4313568" y="978465"/>
                  <a:pt x="4315054" y="978465"/>
                </a:cubicBezTo>
                <a:lnTo>
                  <a:pt x="4316168" y="978465"/>
                </a:lnTo>
                <a:cubicBezTo>
                  <a:pt x="4317654" y="975493"/>
                  <a:pt x="4319883" y="973636"/>
                  <a:pt x="4322855" y="972893"/>
                </a:cubicBezTo>
                <a:cubicBezTo>
                  <a:pt x="4323598" y="972150"/>
                  <a:pt x="4324712" y="971778"/>
                  <a:pt x="4326198" y="971778"/>
                </a:cubicBezTo>
                <a:lnTo>
                  <a:pt x="4329541" y="971778"/>
                </a:lnTo>
                <a:cubicBezTo>
                  <a:pt x="4329541" y="971778"/>
                  <a:pt x="4329727" y="971593"/>
                  <a:pt x="4330098" y="971221"/>
                </a:cubicBezTo>
                <a:cubicBezTo>
                  <a:pt x="4330470" y="970850"/>
                  <a:pt x="4330656" y="970664"/>
                  <a:pt x="4330656" y="970664"/>
                </a:cubicBezTo>
                <a:cubicBezTo>
                  <a:pt x="4339571" y="956548"/>
                  <a:pt x="4343286" y="942803"/>
                  <a:pt x="4341800" y="929430"/>
                </a:cubicBezTo>
                <a:cubicBezTo>
                  <a:pt x="4342543" y="926458"/>
                  <a:pt x="4343100" y="926644"/>
                  <a:pt x="4343472" y="929987"/>
                </a:cubicBezTo>
                <a:cubicBezTo>
                  <a:pt x="4343843" y="933331"/>
                  <a:pt x="4344029" y="934259"/>
                  <a:pt x="4344029" y="932773"/>
                </a:cubicBezTo>
                <a:lnTo>
                  <a:pt x="4346258" y="924972"/>
                </a:lnTo>
                <a:cubicBezTo>
                  <a:pt x="4347744" y="917543"/>
                  <a:pt x="4349229" y="904913"/>
                  <a:pt x="4350715" y="887082"/>
                </a:cubicBezTo>
                <a:cubicBezTo>
                  <a:pt x="4352201" y="873709"/>
                  <a:pt x="4352944" y="864422"/>
                  <a:pt x="4352944" y="859221"/>
                </a:cubicBezTo>
                <a:cubicBezTo>
                  <a:pt x="4352944" y="855507"/>
                  <a:pt x="4352201" y="849192"/>
                  <a:pt x="4350715" y="840276"/>
                </a:cubicBezTo>
                <a:lnTo>
                  <a:pt x="4354059" y="829132"/>
                </a:lnTo>
                <a:lnTo>
                  <a:pt x="4354059" y="824674"/>
                </a:lnTo>
                <a:cubicBezTo>
                  <a:pt x="4354059" y="821702"/>
                  <a:pt x="4354802" y="817245"/>
                  <a:pt x="4356287" y="811301"/>
                </a:cubicBezTo>
                <a:cubicBezTo>
                  <a:pt x="4357773" y="805358"/>
                  <a:pt x="4358145" y="800157"/>
                  <a:pt x="4357402" y="795699"/>
                </a:cubicBezTo>
                <a:cubicBezTo>
                  <a:pt x="4356659" y="793470"/>
                  <a:pt x="4355730" y="790684"/>
                  <a:pt x="4354616" y="787341"/>
                </a:cubicBezTo>
                <a:cubicBezTo>
                  <a:pt x="4353501" y="783998"/>
                  <a:pt x="4352944" y="780840"/>
                  <a:pt x="4352944" y="777868"/>
                </a:cubicBezTo>
                <a:cubicBezTo>
                  <a:pt x="4352201" y="777125"/>
                  <a:pt x="4352201" y="775454"/>
                  <a:pt x="4352944" y="772853"/>
                </a:cubicBezTo>
                <a:cubicBezTo>
                  <a:pt x="4353687" y="770253"/>
                  <a:pt x="4354059" y="768581"/>
                  <a:pt x="4354059" y="767839"/>
                </a:cubicBezTo>
                <a:lnTo>
                  <a:pt x="4354059" y="764495"/>
                </a:lnTo>
                <a:lnTo>
                  <a:pt x="4352944" y="756694"/>
                </a:lnTo>
                <a:lnTo>
                  <a:pt x="4354059" y="704316"/>
                </a:lnTo>
                <a:lnTo>
                  <a:pt x="4369661" y="746664"/>
                </a:lnTo>
                <a:cubicBezTo>
                  <a:pt x="4376347" y="775639"/>
                  <a:pt x="4381176" y="790127"/>
                  <a:pt x="4384148" y="790127"/>
                </a:cubicBezTo>
                <a:cubicBezTo>
                  <a:pt x="4384891" y="790127"/>
                  <a:pt x="4384705" y="784183"/>
                  <a:pt x="4383591" y="772296"/>
                </a:cubicBezTo>
                <a:cubicBezTo>
                  <a:pt x="4382477" y="760409"/>
                  <a:pt x="4381176" y="750379"/>
                  <a:pt x="4379690" y="742207"/>
                </a:cubicBezTo>
                <a:cubicBezTo>
                  <a:pt x="4384148" y="759295"/>
                  <a:pt x="4389720" y="776382"/>
                  <a:pt x="4396407" y="793470"/>
                </a:cubicBezTo>
                <a:cubicBezTo>
                  <a:pt x="4394178" y="786041"/>
                  <a:pt x="4392506" y="779168"/>
                  <a:pt x="4391392" y="772853"/>
                </a:cubicBezTo>
                <a:cubicBezTo>
                  <a:pt x="4390278" y="766538"/>
                  <a:pt x="4389720" y="762266"/>
                  <a:pt x="4389720" y="760038"/>
                </a:cubicBezTo>
                <a:cubicBezTo>
                  <a:pt x="4391949" y="761523"/>
                  <a:pt x="4393063" y="763567"/>
                  <a:pt x="4393063" y="766167"/>
                </a:cubicBezTo>
                <a:cubicBezTo>
                  <a:pt x="4393063" y="768767"/>
                  <a:pt x="4393063" y="770810"/>
                  <a:pt x="4393063" y="772296"/>
                </a:cubicBezTo>
                <a:cubicBezTo>
                  <a:pt x="4393063" y="773039"/>
                  <a:pt x="4393435" y="773968"/>
                  <a:pt x="4394178" y="775082"/>
                </a:cubicBezTo>
                <a:cubicBezTo>
                  <a:pt x="4394921" y="776197"/>
                  <a:pt x="4396035" y="777125"/>
                  <a:pt x="4397521" y="777868"/>
                </a:cubicBezTo>
                <a:cubicBezTo>
                  <a:pt x="4399007" y="777868"/>
                  <a:pt x="4400493" y="778611"/>
                  <a:pt x="4401979" y="780097"/>
                </a:cubicBezTo>
                <a:cubicBezTo>
                  <a:pt x="4403465" y="781583"/>
                  <a:pt x="4403836" y="783812"/>
                  <a:pt x="4403093" y="786784"/>
                </a:cubicBezTo>
                <a:cubicBezTo>
                  <a:pt x="4403093" y="787527"/>
                  <a:pt x="4403836" y="788270"/>
                  <a:pt x="4405322" y="789013"/>
                </a:cubicBezTo>
                <a:cubicBezTo>
                  <a:pt x="4406808" y="789756"/>
                  <a:pt x="4407551" y="790498"/>
                  <a:pt x="4407551" y="791241"/>
                </a:cubicBezTo>
                <a:cubicBezTo>
                  <a:pt x="4411266" y="794956"/>
                  <a:pt x="4412752" y="798671"/>
                  <a:pt x="4412009" y="802386"/>
                </a:cubicBezTo>
                <a:cubicBezTo>
                  <a:pt x="4412009" y="803872"/>
                  <a:pt x="4412380" y="805172"/>
                  <a:pt x="4413123" y="806286"/>
                </a:cubicBezTo>
                <a:cubicBezTo>
                  <a:pt x="4413866" y="807401"/>
                  <a:pt x="4414609" y="808329"/>
                  <a:pt x="4415352" y="809072"/>
                </a:cubicBezTo>
                <a:cubicBezTo>
                  <a:pt x="4417581" y="811301"/>
                  <a:pt x="4419067" y="813901"/>
                  <a:pt x="4419810" y="816873"/>
                </a:cubicBezTo>
                <a:cubicBezTo>
                  <a:pt x="4420553" y="819845"/>
                  <a:pt x="4421295" y="822074"/>
                  <a:pt x="4422039" y="823560"/>
                </a:cubicBezTo>
                <a:cubicBezTo>
                  <a:pt x="4422782" y="825789"/>
                  <a:pt x="4423896" y="826903"/>
                  <a:pt x="4425382" y="826903"/>
                </a:cubicBezTo>
                <a:cubicBezTo>
                  <a:pt x="4426125" y="829875"/>
                  <a:pt x="4427239" y="832104"/>
                  <a:pt x="4428725" y="833590"/>
                </a:cubicBezTo>
                <a:cubicBezTo>
                  <a:pt x="4430211" y="835075"/>
                  <a:pt x="4431325" y="836561"/>
                  <a:pt x="4432068" y="838047"/>
                </a:cubicBezTo>
                <a:cubicBezTo>
                  <a:pt x="4432811" y="843248"/>
                  <a:pt x="4434854" y="847891"/>
                  <a:pt x="4438198" y="851978"/>
                </a:cubicBezTo>
                <a:cubicBezTo>
                  <a:pt x="4441541" y="856064"/>
                  <a:pt x="4445070" y="859593"/>
                  <a:pt x="4448785" y="862565"/>
                </a:cubicBezTo>
                <a:cubicBezTo>
                  <a:pt x="4449527" y="863308"/>
                  <a:pt x="4449527" y="864793"/>
                  <a:pt x="4448785" y="867022"/>
                </a:cubicBezTo>
                <a:cubicBezTo>
                  <a:pt x="4449527" y="867022"/>
                  <a:pt x="4450642" y="868880"/>
                  <a:pt x="4452128" y="872594"/>
                </a:cubicBezTo>
                <a:cubicBezTo>
                  <a:pt x="4453614" y="874823"/>
                  <a:pt x="4455843" y="877052"/>
                  <a:pt x="4458815" y="879281"/>
                </a:cubicBezTo>
                <a:cubicBezTo>
                  <a:pt x="4459557" y="880024"/>
                  <a:pt x="4460672" y="880953"/>
                  <a:pt x="4462158" y="882067"/>
                </a:cubicBezTo>
                <a:cubicBezTo>
                  <a:pt x="4463644" y="883182"/>
                  <a:pt x="4464758" y="885225"/>
                  <a:pt x="4465501" y="888196"/>
                </a:cubicBezTo>
                <a:cubicBezTo>
                  <a:pt x="4469216" y="891911"/>
                  <a:pt x="4472559" y="898226"/>
                  <a:pt x="4475531" y="907142"/>
                </a:cubicBezTo>
                <a:cubicBezTo>
                  <a:pt x="4476274" y="909371"/>
                  <a:pt x="4479989" y="913085"/>
                  <a:pt x="4486675" y="918286"/>
                </a:cubicBezTo>
                <a:cubicBezTo>
                  <a:pt x="4488904" y="921258"/>
                  <a:pt x="4490019" y="924972"/>
                  <a:pt x="4490019" y="929430"/>
                </a:cubicBezTo>
                <a:lnTo>
                  <a:pt x="4492247" y="937231"/>
                </a:lnTo>
                <a:cubicBezTo>
                  <a:pt x="4495219" y="938717"/>
                  <a:pt x="4496891" y="942060"/>
                  <a:pt x="4497262" y="947261"/>
                </a:cubicBezTo>
                <a:cubicBezTo>
                  <a:pt x="4497634" y="952462"/>
                  <a:pt x="4498562" y="956548"/>
                  <a:pt x="4500048" y="959520"/>
                </a:cubicBezTo>
                <a:cubicBezTo>
                  <a:pt x="4500048" y="961006"/>
                  <a:pt x="4500605" y="962491"/>
                  <a:pt x="4501720" y="963977"/>
                </a:cubicBezTo>
                <a:cubicBezTo>
                  <a:pt x="4502834" y="965463"/>
                  <a:pt x="4503392" y="967321"/>
                  <a:pt x="4503392" y="969549"/>
                </a:cubicBezTo>
                <a:cubicBezTo>
                  <a:pt x="4503392" y="974750"/>
                  <a:pt x="4504878" y="978836"/>
                  <a:pt x="4507849" y="981808"/>
                </a:cubicBezTo>
                <a:lnTo>
                  <a:pt x="4510078" y="996296"/>
                </a:lnTo>
                <a:lnTo>
                  <a:pt x="4510078" y="1000753"/>
                </a:lnTo>
                <a:lnTo>
                  <a:pt x="4511127" y="1014390"/>
                </a:lnTo>
                <a:lnTo>
                  <a:pt x="4511127" y="1015437"/>
                </a:lnTo>
                <a:lnTo>
                  <a:pt x="4508964" y="1021927"/>
                </a:lnTo>
                <a:cubicBezTo>
                  <a:pt x="4506735" y="1027871"/>
                  <a:pt x="4505992" y="1033072"/>
                  <a:pt x="4506735" y="1037529"/>
                </a:cubicBezTo>
                <a:cubicBezTo>
                  <a:pt x="4506735" y="1038272"/>
                  <a:pt x="4507478" y="1039944"/>
                  <a:pt x="4508964" y="1042544"/>
                </a:cubicBezTo>
                <a:cubicBezTo>
                  <a:pt x="4510450" y="1045145"/>
                  <a:pt x="4510450" y="1048302"/>
                  <a:pt x="4508964" y="1052017"/>
                </a:cubicBezTo>
                <a:cubicBezTo>
                  <a:pt x="4508221" y="1052760"/>
                  <a:pt x="4508035" y="1053689"/>
                  <a:pt x="4508406" y="1054803"/>
                </a:cubicBezTo>
                <a:cubicBezTo>
                  <a:pt x="4508778" y="1055917"/>
                  <a:pt x="4508592" y="1056846"/>
                  <a:pt x="4507849" y="1057589"/>
                </a:cubicBezTo>
                <a:cubicBezTo>
                  <a:pt x="4499677" y="1062047"/>
                  <a:pt x="4495591" y="1067990"/>
                  <a:pt x="4495591" y="1075420"/>
                </a:cubicBezTo>
                <a:cubicBezTo>
                  <a:pt x="4495591" y="1077649"/>
                  <a:pt x="4495776" y="1080249"/>
                  <a:pt x="4496148" y="1083221"/>
                </a:cubicBezTo>
                <a:cubicBezTo>
                  <a:pt x="4496520" y="1086193"/>
                  <a:pt x="4496333" y="1088793"/>
                  <a:pt x="4495591" y="1091022"/>
                </a:cubicBezTo>
                <a:lnTo>
                  <a:pt x="4493362" y="1105509"/>
                </a:lnTo>
                <a:cubicBezTo>
                  <a:pt x="4491133" y="1113682"/>
                  <a:pt x="4486675" y="1120740"/>
                  <a:pt x="4479989" y="1126683"/>
                </a:cubicBezTo>
                <a:cubicBezTo>
                  <a:pt x="4479989" y="1127426"/>
                  <a:pt x="4479431" y="1127983"/>
                  <a:pt x="4478317" y="1128355"/>
                </a:cubicBezTo>
                <a:cubicBezTo>
                  <a:pt x="4477202" y="1128726"/>
                  <a:pt x="4475903" y="1128541"/>
                  <a:pt x="4474417" y="1127798"/>
                </a:cubicBezTo>
                <a:cubicBezTo>
                  <a:pt x="4470702" y="1128541"/>
                  <a:pt x="4466244" y="1128912"/>
                  <a:pt x="4461044" y="1128912"/>
                </a:cubicBezTo>
                <a:cubicBezTo>
                  <a:pt x="4455843" y="1128912"/>
                  <a:pt x="4451756" y="1129655"/>
                  <a:pt x="4448785" y="1131141"/>
                </a:cubicBezTo>
                <a:cubicBezTo>
                  <a:pt x="4445070" y="1132627"/>
                  <a:pt x="4440612" y="1132627"/>
                  <a:pt x="4435412" y="1131141"/>
                </a:cubicBezTo>
                <a:cubicBezTo>
                  <a:pt x="4430954" y="1129655"/>
                  <a:pt x="4427982" y="1128912"/>
                  <a:pt x="4426496" y="1128912"/>
                </a:cubicBezTo>
                <a:cubicBezTo>
                  <a:pt x="4423524" y="1128912"/>
                  <a:pt x="4419810" y="1131141"/>
                  <a:pt x="4415352" y="1135599"/>
                </a:cubicBezTo>
                <a:cubicBezTo>
                  <a:pt x="4414609" y="1137085"/>
                  <a:pt x="4412937" y="1138199"/>
                  <a:pt x="4410337" y="1138942"/>
                </a:cubicBezTo>
                <a:cubicBezTo>
                  <a:pt x="4407737" y="1139685"/>
                  <a:pt x="4406065" y="1140056"/>
                  <a:pt x="4405322" y="1140056"/>
                </a:cubicBezTo>
                <a:cubicBezTo>
                  <a:pt x="4403093" y="1140799"/>
                  <a:pt x="4400121" y="1141542"/>
                  <a:pt x="4396407" y="1142285"/>
                </a:cubicBezTo>
                <a:cubicBezTo>
                  <a:pt x="4392692" y="1143028"/>
                  <a:pt x="4388606" y="1144514"/>
                  <a:pt x="4384148" y="1146743"/>
                </a:cubicBezTo>
                <a:cubicBezTo>
                  <a:pt x="4378205" y="1148972"/>
                  <a:pt x="4371146" y="1150086"/>
                  <a:pt x="4362974" y="1150086"/>
                </a:cubicBezTo>
                <a:cubicBezTo>
                  <a:pt x="4359259" y="1150086"/>
                  <a:pt x="4356659" y="1149715"/>
                  <a:pt x="4355173" y="1148972"/>
                </a:cubicBezTo>
                <a:cubicBezTo>
                  <a:pt x="4352201" y="1148972"/>
                  <a:pt x="4349972" y="1149343"/>
                  <a:pt x="4348487" y="1150086"/>
                </a:cubicBezTo>
                <a:cubicBezTo>
                  <a:pt x="4344772" y="1150086"/>
                  <a:pt x="4341800" y="1151201"/>
                  <a:pt x="4339571" y="1153430"/>
                </a:cubicBezTo>
                <a:lnTo>
                  <a:pt x="4338457" y="1153430"/>
                </a:lnTo>
                <a:lnTo>
                  <a:pt x="4336228" y="1157887"/>
                </a:lnTo>
                <a:lnTo>
                  <a:pt x="4331770" y="1157887"/>
                </a:lnTo>
                <a:cubicBezTo>
                  <a:pt x="4325084" y="1157887"/>
                  <a:pt x="4319512" y="1157144"/>
                  <a:pt x="4315054" y="1155658"/>
                </a:cubicBezTo>
                <a:cubicBezTo>
                  <a:pt x="4309853" y="1157144"/>
                  <a:pt x="4305210" y="1157702"/>
                  <a:pt x="4301123" y="1157330"/>
                </a:cubicBezTo>
                <a:cubicBezTo>
                  <a:pt x="4297037" y="1156959"/>
                  <a:pt x="4294251" y="1156773"/>
                  <a:pt x="4292765" y="1156773"/>
                </a:cubicBezTo>
                <a:cubicBezTo>
                  <a:pt x="4292022" y="1156773"/>
                  <a:pt x="4291094" y="1157330"/>
                  <a:pt x="4289979" y="1158445"/>
                </a:cubicBezTo>
                <a:cubicBezTo>
                  <a:pt x="4288865" y="1159559"/>
                  <a:pt x="4287565" y="1159745"/>
                  <a:pt x="4286079" y="1159002"/>
                </a:cubicBezTo>
                <a:cubicBezTo>
                  <a:pt x="4281621" y="1155287"/>
                  <a:pt x="4274377" y="1152687"/>
                  <a:pt x="4264347" y="1151201"/>
                </a:cubicBezTo>
                <a:cubicBezTo>
                  <a:pt x="4254318" y="1149715"/>
                  <a:pt x="4247445" y="1148229"/>
                  <a:pt x="4243731" y="1146743"/>
                </a:cubicBezTo>
                <a:cubicBezTo>
                  <a:pt x="4242987" y="1146743"/>
                  <a:pt x="4242059" y="1147115"/>
                  <a:pt x="4240945" y="1147857"/>
                </a:cubicBezTo>
                <a:cubicBezTo>
                  <a:pt x="4239830" y="1148600"/>
                  <a:pt x="4238902" y="1148600"/>
                  <a:pt x="4238158" y="1147857"/>
                </a:cubicBezTo>
                <a:cubicBezTo>
                  <a:pt x="4237415" y="1147115"/>
                  <a:pt x="4235930" y="1146743"/>
                  <a:pt x="4233701" y="1146743"/>
                </a:cubicBezTo>
                <a:cubicBezTo>
                  <a:pt x="4230729" y="1146743"/>
                  <a:pt x="4228129" y="1148972"/>
                  <a:pt x="4225900" y="1153430"/>
                </a:cubicBezTo>
                <a:cubicBezTo>
                  <a:pt x="4223671" y="1151201"/>
                  <a:pt x="4220699" y="1149343"/>
                  <a:pt x="4216984" y="1147857"/>
                </a:cubicBezTo>
                <a:cubicBezTo>
                  <a:pt x="4213270" y="1146372"/>
                  <a:pt x="4210298" y="1144886"/>
                  <a:pt x="4208069" y="1143400"/>
                </a:cubicBezTo>
                <a:cubicBezTo>
                  <a:pt x="4202125" y="1140428"/>
                  <a:pt x="4196368" y="1137456"/>
                  <a:pt x="4190795" y="1134484"/>
                </a:cubicBezTo>
                <a:cubicBezTo>
                  <a:pt x="4185223" y="1131513"/>
                  <a:pt x="4179465" y="1128541"/>
                  <a:pt x="4173522" y="1125569"/>
                </a:cubicBezTo>
                <a:cubicBezTo>
                  <a:pt x="4172779" y="1124826"/>
                  <a:pt x="4171850" y="1124454"/>
                  <a:pt x="4170736" y="1124454"/>
                </a:cubicBezTo>
                <a:cubicBezTo>
                  <a:pt x="4169621" y="1124454"/>
                  <a:pt x="4169064" y="1124083"/>
                  <a:pt x="4169064" y="1123340"/>
                </a:cubicBezTo>
                <a:cubicBezTo>
                  <a:pt x="4143804" y="1098080"/>
                  <a:pt x="4127087" y="1082106"/>
                  <a:pt x="4118915" y="1075420"/>
                </a:cubicBezTo>
                <a:cubicBezTo>
                  <a:pt x="4114457" y="1070962"/>
                  <a:pt x="4110371" y="1065390"/>
                  <a:pt x="4106656" y="1058703"/>
                </a:cubicBezTo>
                <a:cubicBezTo>
                  <a:pt x="4102942" y="1052017"/>
                  <a:pt x="4100341" y="1047559"/>
                  <a:pt x="4098855" y="1045330"/>
                </a:cubicBezTo>
                <a:lnTo>
                  <a:pt x="4087711" y="1026385"/>
                </a:lnTo>
                <a:cubicBezTo>
                  <a:pt x="4087711" y="1027128"/>
                  <a:pt x="4087897" y="1027685"/>
                  <a:pt x="4088268" y="1028057"/>
                </a:cubicBezTo>
                <a:cubicBezTo>
                  <a:pt x="4088640" y="1028428"/>
                  <a:pt x="4088826" y="1028985"/>
                  <a:pt x="4088826" y="1029728"/>
                </a:cubicBezTo>
                <a:lnTo>
                  <a:pt x="4089940" y="1036415"/>
                </a:lnTo>
                <a:cubicBezTo>
                  <a:pt x="4089940" y="1039387"/>
                  <a:pt x="4089197" y="1042359"/>
                  <a:pt x="4087711" y="1045330"/>
                </a:cubicBezTo>
                <a:cubicBezTo>
                  <a:pt x="4086968" y="1046816"/>
                  <a:pt x="4086411" y="1048302"/>
                  <a:pt x="4086039" y="1049788"/>
                </a:cubicBezTo>
                <a:cubicBezTo>
                  <a:pt x="4085668" y="1051274"/>
                  <a:pt x="4085111" y="1052760"/>
                  <a:pt x="4084368" y="1054246"/>
                </a:cubicBezTo>
                <a:lnTo>
                  <a:pt x="4084368" y="1057589"/>
                </a:lnTo>
                <a:cubicBezTo>
                  <a:pt x="4082882" y="1059818"/>
                  <a:pt x="4082139" y="1064647"/>
                  <a:pt x="4082139" y="1072077"/>
                </a:cubicBezTo>
                <a:lnTo>
                  <a:pt x="4082139" y="1073191"/>
                </a:lnTo>
                <a:cubicBezTo>
                  <a:pt x="4082139" y="1075420"/>
                  <a:pt x="4080653" y="1078020"/>
                  <a:pt x="4077681" y="1080992"/>
                </a:cubicBezTo>
                <a:lnTo>
                  <a:pt x="4077681" y="1082106"/>
                </a:lnTo>
                <a:cubicBezTo>
                  <a:pt x="4077681" y="1085078"/>
                  <a:pt x="4076753" y="1088050"/>
                  <a:pt x="4074895" y="1091022"/>
                </a:cubicBezTo>
                <a:cubicBezTo>
                  <a:pt x="4073038" y="1093994"/>
                  <a:pt x="4072109" y="1096223"/>
                  <a:pt x="4072109" y="1097708"/>
                </a:cubicBezTo>
                <a:lnTo>
                  <a:pt x="4070995" y="1101052"/>
                </a:lnTo>
                <a:cubicBezTo>
                  <a:pt x="4071738" y="1101795"/>
                  <a:pt x="4072480" y="1104023"/>
                  <a:pt x="4073224" y="1107738"/>
                </a:cubicBezTo>
                <a:lnTo>
                  <a:pt x="4068766" y="1107738"/>
                </a:lnTo>
                <a:cubicBezTo>
                  <a:pt x="4068766" y="1109967"/>
                  <a:pt x="4069137" y="1111081"/>
                  <a:pt x="4069880" y="1111081"/>
                </a:cubicBezTo>
                <a:cubicBezTo>
                  <a:pt x="4070623" y="1112567"/>
                  <a:pt x="4070809" y="1113867"/>
                  <a:pt x="4070437" y="1114982"/>
                </a:cubicBezTo>
                <a:cubicBezTo>
                  <a:pt x="4070066" y="1116096"/>
                  <a:pt x="4069880" y="1116654"/>
                  <a:pt x="4069880" y="1116654"/>
                </a:cubicBezTo>
                <a:cubicBezTo>
                  <a:pt x="4068395" y="1118139"/>
                  <a:pt x="4068023" y="1118882"/>
                  <a:pt x="4068766" y="1118882"/>
                </a:cubicBezTo>
                <a:cubicBezTo>
                  <a:pt x="4068023" y="1120368"/>
                  <a:pt x="4067466" y="1121483"/>
                  <a:pt x="4067094" y="1122226"/>
                </a:cubicBezTo>
                <a:cubicBezTo>
                  <a:pt x="4066723" y="1122969"/>
                  <a:pt x="4066166" y="1123712"/>
                  <a:pt x="4065423" y="1124454"/>
                </a:cubicBezTo>
                <a:cubicBezTo>
                  <a:pt x="4060965" y="1131141"/>
                  <a:pt x="4058736" y="1134484"/>
                  <a:pt x="4058736" y="1134484"/>
                </a:cubicBezTo>
                <a:cubicBezTo>
                  <a:pt x="4058736" y="1135227"/>
                  <a:pt x="4057993" y="1135599"/>
                  <a:pt x="4056507" y="1135599"/>
                </a:cubicBezTo>
                <a:cubicBezTo>
                  <a:pt x="4055764" y="1136342"/>
                  <a:pt x="4054836" y="1136899"/>
                  <a:pt x="4053721" y="1137270"/>
                </a:cubicBezTo>
                <a:cubicBezTo>
                  <a:pt x="4052607" y="1137642"/>
                  <a:pt x="4051678" y="1138199"/>
                  <a:pt x="4050935" y="1138942"/>
                </a:cubicBezTo>
                <a:cubicBezTo>
                  <a:pt x="4050935" y="1138942"/>
                  <a:pt x="4050564" y="1138942"/>
                  <a:pt x="4049821" y="1138942"/>
                </a:cubicBezTo>
                <a:cubicBezTo>
                  <a:pt x="4049077" y="1138942"/>
                  <a:pt x="4048706" y="1138942"/>
                  <a:pt x="4048706" y="1138942"/>
                </a:cubicBezTo>
                <a:cubicBezTo>
                  <a:pt x="4046477" y="1138942"/>
                  <a:pt x="4044620" y="1140056"/>
                  <a:pt x="4043134" y="1142285"/>
                </a:cubicBezTo>
                <a:lnTo>
                  <a:pt x="4039791" y="1142285"/>
                </a:lnTo>
                <a:cubicBezTo>
                  <a:pt x="4038305" y="1142285"/>
                  <a:pt x="4037191" y="1143028"/>
                  <a:pt x="4036447" y="1144514"/>
                </a:cubicBezTo>
                <a:lnTo>
                  <a:pt x="4034219" y="1145629"/>
                </a:lnTo>
                <a:lnTo>
                  <a:pt x="4026418" y="1145629"/>
                </a:lnTo>
                <a:lnTo>
                  <a:pt x="4019731" y="1146743"/>
                </a:lnTo>
                <a:lnTo>
                  <a:pt x="4008587" y="1145629"/>
                </a:lnTo>
                <a:cubicBezTo>
                  <a:pt x="4002643" y="1144143"/>
                  <a:pt x="3998186" y="1143400"/>
                  <a:pt x="3995214" y="1143400"/>
                </a:cubicBezTo>
                <a:lnTo>
                  <a:pt x="3992985" y="1143400"/>
                </a:lnTo>
                <a:lnTo>
                  <a:pt x="3990756" y="1143400"/>
                </a:lnTo>
                <a:cubicBezTo>
                  <a:pt x="3984069" y="1143400"/>
                  <a:pt x="3978126" y="1138571"/>
                  <a:pt x="3972925" y="1128912"/>
                </a:cubicBezTo>
                <a:cubicBezTo>
                  <a:pt x="3971439" y="1125197"/>
                  <a:pt x="3968467" y="1122226"/>
                  <a:pt x="3964010" y="1119997"/>
                </a:cubicBezTo>
                <a:cubicBezTo>
                  <a:pt x="3963267" y="1117768"/>
                  <a:pt x="3961409" y="1116654"/>
                  <a:pt x="3958438" y="1116654"/>
                </a:cubicBezTo>
                <a:lnTo>
                  <a:pt x="3952865" y="1113310"/>
                </a:lnTo>
                <a:cubicBezTo>
                  <a:pt x="3952122" y="1113310"/>
                  <a:pt x="3951380" y="1112753"/>
                  <a:pt x="3950637" y="1111639"/>
                </a:cubicBezTo>
                <a:cubicBezTo>
                  <a:pt x="3949894" y="1110524"/>
                  <a:pt x="3948779" y="1109967"/>
                  <a:pt x="3947293" y="1109967"/>
                </a:cubicBezTo>
                <a:cubicBezTo>
                  <a:pt x="3943579" y="1105509"/>
                  <a:pt x="3937635" y="1100309"/>
                  <a:pt x="3929463" y="1094365"/>
                </a:cubicBezTo>
                <a:cubicBezTo>
                  <a:pt x="3926491" y="1091393"/>
                  <a:pt x="3925005" y="1089907"/>
                  <a:pt x="3925005" y="1089907"/>
                </a:cubicBezTo>
                <a:lnTo>
                  <a:pt x="3904945" y="1096594"/>
                </a:lnTo>
                <a:lnTo>
                  <a:pt x="3903831" y="1092136"/>
                </a:lnTo>
                <a:cubicBezTo>
                  <a:pt x="3901602" y="1092136"/>
                  <a:pt x="3899373" y="1092694"/>
                  <a:pt x="3897144" y="1093808"/>
                </a:cubicBezTo>
                <a:cubicBezTo>
                  <a:pt x="3894916" y="1094922"/>
                  <a:pt x="3892687" y="1095851"/>
                  <a:pt x="3890458" y="1096594"/>
                </a:cubicBezTo>
                <a:lnTo>
                  <a:pt x="3890458" y="1095480"/>
                </a:lnTo>
                <a:cubicBezTo>
                  <a:pt x="3883771" y="1098451"/>
                  <a:pt x="3876342" y="1101609"/>
                  <a:pt x="3868169" y="1104952"/>
                </a:cubicBezTo>
                <a:cubicBezTo>
                  <a:pt x="3859997" y="1108295"/>
                  <a:pt x="3852939" y="1110710"/>
                  <a:pt x="3846995" y="1112196"/>
                </a:cubicBezTo>
                <a:cubicBezTo>
                  <a:pt x="3852939" y="1109967"/>
                  <a:pt x="3864455" y="1102538"/>
                  <a:pt x="3881542" y="1089907"/>
                </a:cubicBezTo>
                <a:lnTo>
                  <a:pt x="3902717" y="1075420"/>
                </a:lnTo>
                <a:lnTo>
                  <a:pt x="3897144" y="1067619"/>
                </a:lnTo>
                <a:cubicBezTo>
                  <a:pt x="3895659" y="1066133"/>
                  <a:pt x="3893615" y="1064647"/>
                  <a:pt x="3891015" y="1063161"/>
                </a:cubicBezTo>
                <a:cubicBezTo>
                  <a:pt x="3888415" y="1061675"/>
                  <a:pt x="3886000" y="1059818"/>
                  <a:pt x="3883771" y="1057589"/>
                </a:cubicBezTo>
                <a:cubicBezTo>
                  <a:pt x="3881542" y="1053874"/>
                  <a:pt x="3878570" y="1050903"/>
                  <a:pt x="3874856" y="1048674"/>
                </a:cubicBezTo>
                <a:cubicBezTo>
                  <a:pt x="3871141" y="1046445"/>
                  <a:pt x="3868912" y="1044959"/>
                  <a:pt x="3868169" y="1044216"/>
                </a:cubicBezTo>
                <a:cubicBezTo>
                  <a:pt x="3859997" y="1034558"/>
                  <a:pt x="3854425" y="1028614"/>
                  <a:pt x="3851453" y="1026385"/>
                </a:cubicBezTo>
                <a:cubicBezTo>
                  <a:pt x="3850710" y="1025642"/>
                  <a:pt x="3850338" y="1024713"/>
                  <a:pt x="3850338" y="1023599"/>
                </a:cubicBezTo>
                <a:cubicBezTo>
                  <a:pt x="3850338" y="1022485"/>
                  <a:pt x="3849967" y="1021556"/>
                  <a:pt x="3849224" y="1020813"/>
                </a:cubicBezTo>
                <a:lnTo>
                  <a:pt x="3848110" y="1020813"/>
                </a:lnTo>
                <a:lnTo>
                  <a:pt x="3845881" y="1021927"/>
                </a:lnTo>
                <a:cubicBezTo>
                  <a:pt x="3845138" y="1023413"/>
                  <a:pt x="3843838" y="1024713"/>
                  <a:pt x="3841980" y="1025828"/>
                </a:cubicBezTo>
                <a:cubicBezTo>
                  <a:pt x="3840123" y="1026942"/>
                  <a:pt x="3838823" y="1028243"/>
                  <a:pt x="3838080" y="1029728"/>
                </a:cubicBezTo>
                <a:cubicBezTo>
                  <a:pt x="3838080" y="1029728"/>
                  <a:pt x="3837894" y="1029914"/>
                  <a:pt x="3837523" y="1030286"/>
                </a:cubicBezTo>
                <a:cubicBezTo>
                  <a:pt x="3837151" y="1030657"/>
                  <a:pt x="3836965" y="1030843"/>
                  <a:pt x="3836965" y="1030843"/>
                </a:cubicBezTo>
                <a:cubicBezTo>
                  <a:pt x="3834736" y="1031586"/>
                  <a:pt x="3832508" y="1033815"/>
                  <a:pt x="3830279" y="1037529"/>
                </a:cubicBezTo>
                <a:lnTo>
                  <a:pt x="3828050" y="1040873"/>
                </a:lnTo>
                <a:cubicBezTo>
                  <a:pt x="3826564" y="1042359"/>
                  <a:pt x="3825821" y="1043102"/>
                  <a:pt x="3825821" y="1043102"/>
                </a:cubicBezTo>
                <a:cubicBezTo>
                  <a:pt x="3825078" y="1043844"/>
                  <a:pt x="3823964" y="1044216"/>
                  <a:pt x="3822478" y="1044216"/>
                </a:cubicBezTo>
                <a:cubicBezTo>
                  <a:pt x="3820249" y="1044216"/>
                  <a:pt x="3819134" y="1045330"/>
                  <a:pt x="3819134" y="1047559"/>
                </a:cubicBezTo>
                <a:lnTo>
                  <a:pt x="3814677" y="1050903"/>
                </a:lnTo>
                <a:lnTo>
                  <a:pt x="3805761" y="1050903"/>
                </a:lnTo>
                <a:lnTo>
                  <a:pt x="3803532" y="1055360"/>
                </a:lnTo>
                <a:cubicBezTo>
                  <a:pt x="3805018" y="1055360"/>
                  <a:pt x="3805761" y="1056475"/>
                  <a:pt x="3805761" y="1058703"/>
                </a:cubicBezTo>
                <a:lnTo>
                  <a:pt x="3805761" y="1059818"/>
                </a:lnTo>
                <a:cubicBezTo>
                  <a:pt x="3802789" y="1056846"/>
                  <a:pt x="3799446" y="1056846"/>
                  <a:pt x="3795731" y="1059818"/>
                </a:cubicBezTo>
                <a:cubicBezTo>
                  <a:pt x="3793503" y="1060561"/>
                  <a:pt x="3791645" y="1060747"/>
                  <a:pt x="3790159" y="1060375"/>
                </a:cubicBezTo>
                <a:cubicBezTo>
                  <a:pt x="3788674" y="1060004"/>
                  <a:pt x="3787188" y="1059818"/>
                  <a:pt x="3785702" y="1059818"/>
                </a:cubicBezTo>
                <a:cubicBezTo>
                  <a:pt x="3783473" y="1059818"/>
                  <a:pt x="3781615" y="1060189"/>
                  <a:pt x="3780130" y="1060932"/>
                </a:cubicBezTo>
                <a:lnTo>
                  <a:pt x="3772329" y="1062047"/>
                </a:lnTo>
                <a:lnTo>
                  <a:pt x="3752269" y="1067619"/>
                </a:lnTo>
                <a:lnTo>
                  <a:pt x="3742239" y="1067619"/>
                </a:lnTo>
                <a:cubicBezTo>
                  <a:pt x="3742239" y="1071334"/>
                  <a:pt x="3742053" y="1076906"/>
                  <a:pt x="3741682" y="1084335"/>
                </a:cubicBezTo>
                <a:cubicBezTo>
                  <a:pt x="3741311" y="1091765"/>
                  <a:pt x="3741496" y="1098823"/>
                  <a:pt x="3742239" y="1105509"/>
                </a:cubicBezTo>
                <a:cubicBezTo>
                  <a:pt x="3742239" y="1111453"/>
                  <a:pt x="3741125" y="1115539"/>
                  <a:pt x="3738896" y="1117768"/>
                </a:cubicBezTo>
                <a:cubicBezTo>
                  <a:pt x="3735181" y="1121483"/>
                  <a:pt x="3734810" y="1124083"/>
                  <a:pt x="3737782" y="1125569"/>
                </a:cubicBezTo>
                <a:cubicBezTo>
                  <a:pt x="3740010" y="1127055"/>
                  <a:pt x="3741125" y="1128912"/>
                  <a:pt x="3741125" y="1131141"/>
                </a:cubicBezTo>
                <a:lnTo>
                  <a:pt x="3740010" y="1141171"/>
                </a:lnTo>
                <a:lnTo>
                  <a:pt x="3740010" y="1144514"/>
                </a:lnTo>
                <a:cubicBezTo>
                  <a:pt x="3740753" y="1146743"/>
                  <a:pt x="3741311" y="1149715"/>
                  <a:pt x="3741682" y="1153430"/>
                </a:cubicBezTo>
                <a:cubicBezTo>
                  <a:pt x="3742053" y="1157144"/>
                  <a:pt x="3742239" y="1160488"/>
                  <a:pt x="3742239" y="1163459"/>
                </a:cubicBezTo>
                <a:lnTo>
                  <a:pt x="3740010" y="1166803"/>
                </a:lnTo>
                <a:lnTo>
                  <a:pt x="3737782" y="1166803"/>
                </a:lnTo>
                <a:cubicBezTo>
                  <a:pt x="3736296" y="1168289"/>
                  <a:pt x="3734624" y="1169032"/>
                  <a:pt x="3732767" y="1169032"/>
                </a:cubicBezTo>
                <a:cubicBezTo>
                  <a:pt x="3730909" y="1169032"/>
                  <a:pt x="3729609" y="1169032"/>
                  <a:pt x="3728866" y="1169032"/>
                </a:cubicBezTo>
                <a:cubicBezTo>
                  <a:pt x="3727380" y="1167546"/>
                  <a:pt x="3725894" y="1166988"/>
                  <a:pt x="3724408" y="1167360"/>
                </a:cubicBezTo>
                <a:cubicBezTo>
                  <a:pt x="3722923" y="1167731"/>
                  <a:pt x="3721808" y="1167917"/>
                  <a:pt x="3721065" y="1167917"/>
                </a:cubicBezTo>
                <a:cubicBezTo>
                  <a:pt x="3719579" y="1168660"/>
                  <a:pt x="3717908" y="1168474"/>
                  <a:pt x="3716050" y="1167360"/>
                </a:cubicBezTo>
                <a:cubicBezTo>
                  <a:pt x="3714193" y="1166246"/>
                  <a:pt x="3712893" y="1164945"/>
                  <a:pt x="3712150" y="1163459"/>
                </a:cubicBezTo>
                <a:lnTo>
                  <a:pt x="3698777" y="1148972"/>
                </a:lnTo>
                <a:cubicBezTo>
                  <a:pt x="3697291" y="1148229"/>
                  <a:pt x="3694133" y="1146186"/>
                  <a:pt x="3689304" y="1142843"/>
                </a:cubicBezTo>
                <a:cubicBezTo>
                  <a:pt x="3684475" y="1139499"/>
                  <a:pt x="3680946" y="1135599"/>
                  <a:pt x="3678717" y="1131141"/>
                </a:cubicBezTo>
                <a:cubicBezTo>
                  <a:pt x="3672774" y="1123712"/>
                  <a:pt x="3666830" y="1114425"/>
                  <a:pt x="3660886" y="1103281"/>
                </a:cubicBezTo>
                <a:cubicBezTo>
                  <a:pt x="3656428" y="1097337"/>
                  <a:pt x="3651785" y="1089907"/>
                  <a:pt x="3646956" y="1080992"/>
                </a:cubicBezTo>
                <a:cubicBezTo>
                  <a:pt x="3642127" y="1072077"/>
                  <a:pt x="3637855" y="1064647"/>
                  <a:pt x="3634140" y="1058703"/>
                </a:cubicBezTo>
                <a:cubicBezTo>
                  <a:pt x="3632654" y="1054989"/>
                  <a:pt x="3630425" y="1051088"/>
                  <a:pt x="3627453" y="1047002"/>
                </a:cubicBezTo>
                <a:cubicBezTo>
                  <a:pt x="3624481" y="1042916"/>
                  <a:pt x="3622253" y="1039387"/>
                  <a:pt x="3620767" y="1036415"/>
                </a:cubicBezTo>
                <a:cubicBezTo>
                  <a:pt x="3620767" y="1036415"/>
                  <a:pt x="3617424" y="1030843"/>
                  <a:pt x="3610737" y="1019699"/>
                </a:cubicBezTo>
                <a:lnTo>
                  <a:pt x="3605165" y="1011898"/>
                </a:lnTo>
                <a:cubicBezTo>
                  <a:pt x="3604422" y="1011898"/>
                  <a:pt x="3603493" y="1011712"/>
                  <a:pt x="3602379" y="1011340"/>
                </a:cubicBezTo>
                <a:cubicBezTo>
                  <a:pt x="3601265" y="1010969"/>
                  <a:pt x="3600336" y="1011155"/>
                  <a:pt x="3599593" y="1011898"/>
                </a:cubicBezTo>
                <a:lnTo>
                  <a:pt x="3594021" y="1016355"/>
                </a:lnTo>
                <a:cubicBezTo>
                  <a:pt x="3591792" y="1023042"/>
                  <a:pt x="3589934" y="1030843"/>
                  <a:pt x="3588448" y="1039758"/>
                </a:cubicBezTo>
                <a:cubicBezTo>
                  <a:pt x="3588448" y="1041987"/>
                  <a:pt x="3588077" y="1043659"/>
                  <a:pt x="3587334" y="1044773"/>
                </a:cubicBezTo>
                <a:cubicBezTo>
                  <a:pt x="3586591" y="1045888"/>
                  <a:pt x="3585848" y="1047188"/>
                  <a:pt x="3585105" y="1048674"/>
                </a:cubicBezTo>
                <a:cubicBezTo>
                  <a:pt x="3584362" y="1052388"/>
                  <a:pt x="3581762" y="1056475"/>
                  <a:pt x="3577304" y="1060932"/>
                </a:cubicBezTo>
                <a:cubicBezTo>
                  <a:pt x="3573590" y="1070591"/>
                  <a:pt x="3570989" y="1076534"/>
                  <a:pt x="3569503" y="1078763"/>
                </a:cubicBezTo>
                <a:cubicBezTo>
                  <a:pt x="3568017" y="1080992"/>
                  <a:pt x="3565046" y="1083592"/>
                  <a:pt x="3560588" y="1086564"/>
                </a:cubicBezTo>
                <a:cubicBezTo>
                  <a:pt x="3556873" y="1088793"/>
                  <a:pt x="3554273" y="1093251"/>
                  <a:pt x="3552787" y="1099937"/>
                </a:cubicBezTo>
                <a:lnTo>
                  <a:pt x="3551673" y="1103281"/>
                </a:lnTo>
                <a:lnTo>
                  <a:pt x="3550558" y="1103281"/>
                </a:lnTo>
                <a:lnTo>
                  <a:pt x="3550558" y="1104395"/>
                </a:lnTo>
                <a:cubicBezTo>
                  <a:pt x="3550558" y="1108110"/>
                  <a:pt x="3548886" y="1110153"/>
                  <a:pt x="3545543" y="1110524"/>
                </a:cubicBezTo>
                <a:cubicBezTo>
                  <a:pt x="3542200" y="1110896"/>
                  <a:pt x="3540157" y="1111824"/>
                  <a:pt x="3539414" y="1113310"/>
                </a:cubicBezTo>
                <a:lnTo>
                  <a:pt x="3532727" y="1112196"/>
                </a:lnTo>
                <a:lnTo>
                  <a:pt x="3531613" y="1106624"/>
                </a:lnTo>
                <a:lnTo>
                  <a:pt x="3532727" y="1101052"/>
                </a:lnTo>
                <a:cubicBezTo>
                  <a:pt x="3531984" y="1099566"/>
                  <a:pt x="3530684" y="1098637"/>
                  <a:pt x="3528827" y="1098266"/>
                </a:cubicBezTo>
                <a:cubicBezTo>
                  <a:pt x="3526969" y="1097894"/>
                  <a:pt x="3526041" y="1098823"/>
                  <a:pt x="3526041" y="1101052"/>
                </a:cubicBezTo>
                <a:lnTo>
                  <a:pt x="3523812" y="1101052"/>
                </a:lnTo>
                <a:cubicBezTo>
                  <a:pt x="3522326" y="1101795"/>
                  <a:pt x="3520097" y="1102538"/>
                  <a:pt x="3517125" y="1103281"/>
                </a:cubicBezTo>
                <a:cubicBezTo>
                  <a:pt x="3514154" y="1104023"/>
                  <a:pt x="3511925" y="1105138"/>
                  <a:pt x="3510439" y="1106624"/>
                </a:cubicBezTo>
                <a:cubicBezTo>
                  <a:pt x="3507467" y="1107367"/>
                  <a:pt x="3504309" y="1108110"/>
                  <a:pt x="3500966" y="1108853"/>
                </a:cubicBezTo>
                <a:cubicBezTo>
                  <a:pt x="3497623" y="1109596"/>
                  <a:pt x="3494466" y="1110338"/>
                  <a:pt x="3491494" y="1111081"/>
                </a:cubicBezTo>
                <a:cubicBezTo>
                  <a:pt x="3489265" y="1111081"/>
                  <a:pt x="3487407" y="1110338"/>
                  <a:pt x="3485922" y="1108853"/>
                </a:cubicBezTo>
                <a:lnTo>
                  <a:pt x="3469205" y="1108853"/>
                </a:lnTo>
                <a:lnTo>
                  <a:pt x="3461404" y="1107738"/>
                </a:lnTo>
                <a:lnTo>
                  <a:pt x="3456946" y="1107738"/>
                </a:lnTo>
                <a:cubicBezTo>
                  <a:pt x="3454718" y="1107738"/>
                  <a:pt x="3451003" y="1107924"/>
                  <a:pt x="3445802" y="1108295"/>
                </a:cubicBezTo>
                <a:cubicBezTo>
                  <a:pt x="3440601" y="1108667"/>
                  <a:pt x="3435772" y="1108481"/>
                  <a:pt x="3431315" y="1107738"/>
                </a:cubicBezTo>
                <a:cubicBezTo>
                  <a:pt x="3423885" y="1107738"/>
                  <a:pt x="3417198" y="1108853"/>
                  <a:pt x="3411255" y="1111081"/>
                </a:cubicBezTo>
                <a:cubicBezTo>
                  <a:pt x="3409026" y="1111081"/>
                  <a:pt x="3407912" y="1111453"/>
                  <a:pt x="3407912" y="1112196"/>
                </a:cubicBezTo>
                <a:lnTo>
                  <a:pt x="3405683" y="1111081"/>
                </a:lnTo>
                <a:cubicBezTo>
                  <a:pt x="3412369" y="1108110"/>
                  <a:pt x="3419799" y="1105509"/>
                  <a:pt x="3427971" y="1103281"/>
                </a:cubicBezTo>
                <a:cubicBezTo>
                  <a:pt x="3430200" y="1101795"/>
                  <a:pt x="3432615" y="1100866"/>
                  <a:pt x="3435215" y="1100494"/>
                </a:cubicBezTo>
                <a:cubicBezTo>
                  <a:pt x="3437815" y="1100123"/>
                  <a:pt x="3440230" y="1099566"/>
                  <a:pt x="3442459" y="1098823"/>
                </a:cubicBezTo>
                <a:cubicBezTo>
                  <a:pt x="3443945" y="1098823"/>
                  <a:pt x="3444688" y="1098080"/>
                  <a:pt x="3444688" y="1096594"/>
                </a:cubicBezTo>
                <a:lnTo>
                  <a:pt x="3441344" y="1095480"/>
                </a:lnTo>
                <a:cubicBezTo>
                  <a:pt x="3433915" y="1095480"/>
                  <a:pt x="3426114" y="1097523"/>
                  <a:pt x="3417941" y="1101609"/>
                </a:cubicBezTo>
                <a:cubicBezTo>
                  <a:pt x="3409769" y="1105695"/>
                  <a:pt x="3404568" y="1108481"/>
                  <a:pt x="3402339" y="1109967"/>
                </a:cubicBezTo>
                <a:cubicBezTo>
                  <a:pt x="3398625" y="1111453"/>
                  <a:pt x="3395467" y="1112753"/>
                  <a:pt x="3392867" y="1113867"/>
                </a:cubicBezTo>
                <a:cubicBezTo>
                  <a:pt x="3390267" y="1114982"/>
                  <a:pt x="3388595" y="1115539"/>
                  <a:pt x="3387852" y="1115539"/>
                </a:cubicBezTo>
                <a:cubicBezTo>
                  <a:pt x="3391567" y="1114053"/>
                  <a:pt x="3400111" y="1108110"/>
                  <a:pt x="3413484" y="1097708"/>
                </a:cubicBezTo>
                <a:lnTo>
                  <a:pt x="3434658" y="1084335"/>
                </a:lnTo>
                <a:cubicBezTo>
                  <a:pt x="3437630" y="1082849"/>
                  <a:pt x="3440230" y="1079135"/>
                  <a:pt x="3442459" y="1073191"/>
                </a:cubicBezTo>
                <a:cubicBezTo>
                  <a:pt x="3446917" y="1065761"/>
                  <a:pt x="3451746" y="1059446"/>
                  <a:pt x="3456946" y="1054246"/>
                </a:cubicBezTo>
                <a:cubicBezTo>
                  <a:pt x="3456946" y="1052017"/>
                  <a:pt x="3458061" y="1049788"/>
                  <a:pt x="3460290" y="1047559"/>
                </a:cubicBezTo>
                <a:cubicBezTo>
                  <a:pt x="3462519" y="1045330"/>
                  <a:pt x="3464004" y="1043473"/>
                  <a:pt x="3464747" y="1041987"/>
                </a:cubicBezTo>
                <a:cubicBezTo>
                  <a:pt x="3467719" y="1040501"/>
                  <a:pt x="3469205" y="1037529"/>
                  <a:pt x="3469205" y="1033072"/>
                </a:cubicBezTo>
                <a:lnTo>
                  <a:pt x="3475892" y="1020813"/>
                </a:lnTo>
                <a:cubicBezTo>
                  <a:pt x="3478864" y="1011155"/>
                  <a:pt x="3482021" y="1002425"/>
                  <a:pt x="3485364" y="994624"/>
                </a:cubicBezTo>
                <a:cubicBezTo>
                  <a:pt x="3488707" y="986823"/>
                  <a:pt x="3491494" y="979579"/>
                  <a:pt x="3493723" y="972893"/>
                </a:cubicBezTo>
                <a:lnTo>
                  <a:pt x="3501524" y="938346"/>
                </a:lnTo>
                <a:cubicBezTo>
                  <a:pt x="3502267" y="936117"/>
                  <a:pt x="3503752" y="931102"/>
                  <a:pt x="3505981" y="923301"/>
                </a:cubicBezTo>
                <a:cubicBezTo>
                  <a:pt x="3508210" y="915500"/>
                  <a:pt x="3509325" y="908256"/>
                  <a:pt x="3509325" y="901570"/>
                </a:cubicBezTo>
                <a:cubicBezTo>
                  <a:pt x="3513782" y="889682"/>
                  <a:pt x="3517497" y="875195"/>
                  <a:pt x="3520469" y="858107"/>
                </a:cubicBezTo>
                <a:cubicBezTo>
                  <a:pt x="3521212" y="852906"/>
                  <a:pt x="3522326" y="846220"/>
                  <a:pt x="3523812" y="838047"/>
                </a:cubicBezTo>
                <a:cubicBezTo>
                  <a:pt x="3525298" y="829875"/>
                  <a:pt x="3526412" y="822445"/>
                  <a:pt x="3527155" y="815759"/>
                </a:cubicBezTo>
                <a:cubicBezTo>
                  <a:pt x="3530127" y="800900"/>
                  <a:pt x="3531613" y="789756"/>
                  <a:pt x="3531613" y="782326"/>
                </a:cubicBezTo>
                <a:cubicBezTo>
                  <a:pt x="3533842" y="771182"/>
                  <a:pt x="3534956" y="757437"/>
                  <a:pt x="3534956" y="741092"/>
                </a:cubicBezTo>
                <a:cubicBezTo>
                  <a:pt x="3535699" y="738121"/>
                  <a:pt x="3536071" y="733663"/>
                  <a:pt x="3536071" y="727719"/>
                </a:cubicBezTo>
                <a:cubicBezTo>
                  <a:pt x="3536071" y="721033"/>
                  <a:pt x="3535328" y="716204"/>
                  <a:pt x="3533842" y="713232"/>
                </a:cubicBezTo>
                <a:lnTo>
                  <a:pt x="3533842" y="707660"/>
                </a:lnTo>
                <a:cubicBezTo>
                  <a:pt x="3533842" y="700973"/>
                  <a:pt x="3532356" y="695401"/>
                  <a:pt x="3529384" y="690943"/>
                </a:cubicBezTo>
                <a:cubicBezTo>
                  <a:pt x="3525669" y="681285"/>
                  <a:pt x="3520840" y="672369"/>
                  <a:pt x="3514897" y="664197"/>
                </a:cubicBezTo>
                <a:lnTo>
                  <a:pt x="3514897" y="661968"/>
                </a:lnTo>
                <a:cubicBezTo>
                  <a:pt x="3514897" y="658996"/>
                  <a:pt x="3512668" y="656768"/>
                  <a:pt x="3508210" y="655282"/>
                </a:cubicBezTo>
                <a:cubicBezTo>
                  <a:pt x="3504495" y="653796"/>
                  <a:pt x="3504495" y="649709"/>
                  <a:pt x="3508210" y="643023"/>
                </a:cubicBezTo>
                <a:lnTo>
                  <a:pt x="3509325" y="647481"/>
                </a:lnTo>
                <a:cubicBezTo>
                  <a:pt x="3510810" y="648967"/>
                  <a:pt x="3512668" y="649709"/>
                  <a:pt x="3514897" y="649709"/>
                </a:cubicBezTo>
                <a:cubicBezTo>
                  <a:pt x="3520097" y="649709"/>
                  <a:pt x="3523441" y="651567"/>
                  <a:pt x="3524926" y="655282"/>
                </a:cubicBezTo>
                <a:cubicBezTo>
                  <a:pt x="3525669" y="656768"/>
                  <a:pt x="3527155" y="658068"/>
                  <a:pt x="3529384" y="659182"/>
                </a:cubicBezTo>
                <a:cubicBezTo>
                  <a:pt x="3531613" y="660297"/>
                  <a:pt x="3533470" y="661225"/>
                  <a:pt x="3534956" y="661968"/>
                </a:cubicBezTo>
                <a:lnTo>
                  <a:pt x="3537185" y="661968"/>
                </a:lnTo>
                <a:cubicBezTo>
                  <a:pt x="3542386" y="661968"/>
                  <a:pt x="3546843" y="663826"/>
                  <a:pt x="3550558" y="667540"/>
                </a:cubicBezTo>
                <a:cubicBezTo>
                  <a:pt x="3552044" y="671998"/>
                  <a:pt x="3557616" y="677570"/>
                  <a:pt x="3567274" y="684257"/>
                </a:cubicBezTo>
                <a:cubicBezTo>
                  <a:pt x="3569503" y="684257"/>
                  <a:pt x="3572104" y="686485"/>
                  <a:pt x="3575075" y="690943"/>
                </a:cubicBezTo>
                <a:cubicBezTo>
                  <a:pt x="3577304" y="693172"/>
                  <a:pt x="3579162" y="695401"/>
                  <a:pt x="3580647" y="697630"/>
                </a:cubicBezTo>
                <a:cubicBezTo>
                  <a:pt x="3582133" y="699859"/>
                  <a:pt x="3583619" y="702087"/>
                  <a:pt x="3585105" y="704316"/>
                </a:cubicBezTo>
                <a:cubicBezTo>
                  <a:pt x="3584362" y="705802"/>
                  <a:pt x="3584362" y="706917"/>
                  <a:pt x="3585105" y="707660"/>
                </a:cubicBezTo>
                <a:cubicBezTo>
                  <a:pt x="3585105" y="712117"/>
                  <a:pt x="3588820" y="717318"/>
                  <a:pt x="3596249" y="723262"/>
                </a:cubicBezTo>
                <a:cubicBezTo>
                  <a:pt x="3596249" y="724004"/>
                  <a:pt x="3596621" y="724747"/>
                  <a:pt x="3597364" y="725490"/>
                </a:cubicBezTo>
                <a:cubicBezTo>
                  <a:pt x="3598107" y="726233"/>
                  <a:pt x="3598850" y="726605"/>
                  <a:pt x="3599593" y="726605"/>
                </a:cubicBezTo>
                <a:cubicBezTo>
                  <a:pt x="3602565" y="731062"/>
                  <a:pt x="3605165" y="730691"/>
                  <a:pt x="3607394" y="725490"/>
                </a:cubicBezTo>
                <a:lnTo>
                  <a:pt x="3608508" y="725490"/>
                </a:lnTo>
                <a:cubicBezTo>
                  <a:pt x="3609994" y="724004"/>
                  <a:pt x="3611666" y="722333"/>
                  <a:pt x="3613523" y="720475"/>
                </a:cubicBezTo>
                <a:cubicBezTo>
                  <a:pt x="3615381" y="718618"/>
                  <a:pt x="3617052" y="717318"/>
                  <a:pt x="3618538" y="716575"/>
                </a:cubicBezTo>
                <a:cubicBezTo>
                  <a:pt x="3622996" y="713603"/>
                  <a:pt x="3625225" y="712117"/>
                  <a:pt x="3625225" y="712117"/>
                </a:cubicBezTo>
                <a:cubicBezTo>
                  <a:pt x="3625968" y="711374"/>
                  <a:pt x="3628568" y="709888"/>
                  <a:pt x="3633026" y="707660"/>
                </a:cubicBezTo>
                <a:cubicBezTo>
                  <a:pt x="3636740" y="703945"/>
                  <a:pt x="3638969" y="702087"/>
                  <a:pt x="3639712" y="702087"/>
                </a:cubicBezTo>
                <a:lnTo>
                  <a:pt x="3641941" y="702087"/>
                </a:lnTo>
                <a:cubicBezTo>
                  <a:pt x="3641941" y="699116"/>
                  <a:pt x="3643427" y="696887"/>
                  <a:pt x="3646399" y="695401"/>
                </a:cubicBezTo>
                <a:cubicBezTo>
                  <a:pt x="3649371" y="693915"/>
                  <a:pt x="3651599" y="692429"/>
                  <a:pt x="3653085" y="690943"/>
                </a:cubicBezTo>
                <a:cubicBezTo>
                  <a:pt x="3653828" y="690943"/>
                  <a:pt x="3655128" y="690757"/>
                  <a:pt x="3656986" y="690386"/>
                </a:cubicBezTo>
                <a:cubicBezTo>
                  <a:pt x="3658843" y="690014"/>
                  <a:pt x="3660143" y="688714"/>
                  <a:pt x="3660886" y="686485"/>
                </a:cubicBezTo>
                <a:cubicBezTo>
                  <a:pt x="3662372" y="685000"/>
                  <a:pt x="3664973" y="680542"/>
                  <a:pt x="3668687" y="673112"/>
                </a:cubicBezTo>
                <a:cubicBezTo>
                  <a:pt x="3670916" y="669398"/>
                  <a:pt x="3673888" y="667540"/>
                  <a:pt x="3677603" y="667540"/>
                </a:cubicBezTo>
                <a:cubicBezTo>
                  <a:pt x="3678346" y="669769"/>
                  <a:pt x="3677974" y="671627"/>
                  <a:pt x="3676488" y="673112"/>
                </a:cubicBezTo>
                <a:cubicBezTo>
                  <a:pt x="3675002" y="674598"/>
                  <a:pt x="3673888" y="675713"/>
                  <a:pt x="3673145" y="676456"/>
                </a:cubicBezTo>
                <a:cubicBezTo>
                  <a:pt x="3673145" y="676456"/>
                  <a:pt x="3672588" y="676827"/>
                  <a:pt x="3671473" y="677570"/>
                </a:cubicBezTo>
                <a:cubicBezTo>
                  <a:pt x="3670359" y="678313"/>
                  <a:pt x="3670545" y="679799"/>
                  <a:pt x="3672030" y="682028"/>
                </a:cubicBezTo>
                <a:cubicBezTo>
                  <a:pt x="3673516" y="680542"/>
                  <a:pt x="3675745" y="679056"/>
                  <a:pt x="3678717" y="677570"/>
                </a:cubicBezTo>
                <a:cubicBezTo>
                  <a:pt x="3681689" y="676084"/>
                  <a:pt x="3682803" y="674227"/>
                  <a:pt x="3682060" y="671998"/>
                </a:cubicBezTo>
                <a:cubicBezTo>
                  <a:pt x="3682803" y="671255"/>
                  <a:pt x="3683732" y="670141"/>
                  <a:pt x="3684846" y="668655"/>
                </a:cubicBezTo>
                <a:cubicBezTo>
                  <a:pt x="3685961" y="667169"/>
                  <a:pt x="3687261" y="666426"/>
                  <a:pt x="3688747" y="666426"/>
                </a:cubicBezTo>
                <a:lnTo>
                  <a:pt x="3689861" y="666426"/>
                </a:lnTo>
                <a:lnTo>
                  <a:pt x="3680946" y="656396"/>
                </a:lnTo>
                <a:cubicBezTo>
                  <a:pt x="3680946" y="656396"/>
                  <a:pt x="3677603" y="653053"/>
                  <a:pt x="3670916" y="646366"/>
                </a:cubicBezTo>
                <a:cubicBezTo>
                  <a:pt x="3670173" y="644137"/>
                  <a:pt x="3669059" y="642094"/>
                  <a:pt x="3667573" y="640237"/>
                </a:cubicBezTo>
                <a:cubicBezTo>
                  <a:pt x="3666087" y="638379"/>
                  <a:pt x="3664973" y="636336"/>
                  <a:pt x="3664229" y="634108"/>
                </a:cubicBezTo>
                <a:cubicBezTo>
                  <a:pt x="3662744" y="630393"/>
                  <a:pt x="3659400" y="624821"/>
                  <a:pt x="3654200" y="617391"/>
                </a:cubicBezTo>
                <a:cubicBezTo>
                  <a:pt x="3654200" y="616648"/>
                  <a:pt x="3653457" y="615534"/>
                  <a:pt x="3651971" y="614048"/>
                </a:cubicBezTo>
                <a:cubicBezTo>
                  <a:pt x="3650485" y="612562"/>
                  <a:pt x="3650485" y="610705"/>
                  <a:pt x="3651971" y="608476"/>
                </a:cubicBezTo>
                <a:cubicBezTo>
                  <a:pt x="3651971" y="606990"/>
                  <a:pt x="3651228" y="605504"/>
                  <a:pt x="3649742" y="604018"/>
                </a:cubicBezTo>
                <a:lnTo>
                  <a:pt x="3650856" y="595103"/>
                </a:lnTo>
                <a:cubicBezTo>
                  <a:pt x="3649371" y="592131"/>
                  <a:pt x="3648628" y="589902"/>
                  <a:pt x="3648628" y="588416"/>
                </a:cubicBezTo>
                <a:cubicBezTo>
                  <a:pt x="3648628" y="586187"/>
                  <a:pt x="3649371" y="583587"/>
                  <a:pt x="3650856" y="580615"/>
                </a:cubicBezTo>
                <a:cubicBezTo>
                  <a:pt x="3653085" y="576900"/>
                  <a:pt x="3654200" y="574300"/>
                  <a:pt x="3654200" y="572814"/>
                </a:cubicBezTo>
                <a:cubicBezTo>
                  <a:pt x="3654200" y="572071"/>
                  <a:pt x="3654014" y="570585"/>
                  <a:pt x="3653642" y="568356"/>
                </a:cubicBezTo>
                <a:cubicBezTo>
                  <a:pt x="3653271" y="566128"/>
                  <a:pt x="3653457" y="564270"/>
                  <a:pt x="3654200" y="562784"/>
                </a:cubicBezTo>
                <a:cubicBezTo>
                  <a:pt x="3654943" y="561298"/>
                  <a:pt x="3654943" y="560184"/>
                  <a:pt x="3654200" y="559441"/>
                </a:cubicBezTo>
                <a:cubicBezTo>
                  <a:pt x="3653457" y="558698"/>
                  <a:pt x="3652714" y="557955"/>
                  <a:pt x="3651971" y="557212"/>
                </a:cubicBezTo>
                <a:cubicBezTo>
                  <a:pt x="3650485" y="555726"/>
                  <a:pt x="3649742" y="553869"/>
                  <a:pt x="3649742" y="551640"/>
                </a:cubicBezTo>
                <a:cubicBezTo>
                  <a:pt x="3648256" y="544954"/>
                  <a:pt x="3645284" y="541610"/>
                  <a:pt x="3640827" y="541610"/>
                </a:cubicBezTo>
                <a:cubicBezTo>
                  <a:pt x="3634883" y="540124"/>
                  <a:pt x="3631911" y="537524"/>
                  <a:pt x="3631911" y="533809"/>
                </a:cubicBezTo>
                <a:cubicBezTo>
                  <a:pt x="3630425" y="529352"/>
                  <a:pt x="3628568" y="526380"/>
                  <a:pt x="3626339" y="524894"/>
                </a:cubicBezTo>
                <a:cubicBezTo>
                  <a:pt x="3621881" y="523408"/>
                  <a:pt x="3618538" y="520065"/>
                  <a:pt x="3616309" y="514864"/>
                </a:cubicBezTo>
                <a:lnTo>
                  <a:pt x="3616309" y="502605"/>
                </a:lnTo>
                <a:cubicBezTo>
                  <a:pt x="3616309" y="499634"/>
                  <a:pt x="3616680" y="498148"/>
                  <a:pt x="3617424" y="498148"/>
                </a:cubicBezTo>
                <a:cubicBezTo>
                  <a:pt x="3618909" y="498148"/>
                  <a:pt x="3620953" y="497962"/>
                  <a:pt x="3623553" y="497590"/>
                </a:cubicBezTo>
                <a:cubicBezTo>
                  <a:pt x="3626153" y="497219"/>
                  <a:pt x="3627825" y="497405"/>
                  <a:pt x="3628568" y="498148"/>
                </a:cubicBezTo>
                <a:cubicBezTo>
                  <a:pt x="3640455" y="501862"/>
                  <a:pt x="3650485" y="506692"/>
                  <a:pt x="3658657" y="512635"/>
                </a:cubicBezTo>
                <a:cubicBezTo>
                  <a:pt x="3666830" y="516350"/>
                  <a:pt x="3672030" y="520808"/>
                  <a:pt x="3674259" y="526008"/>
                </a:cubicBezTo>
                <a:cubicBezTo>
                  <a:pt x="3674259" y="527494"/>
                  <a:pt x="3675374" y="528237"/>
                  <a:pt x="3677603" y="528237"/>
                </a:cubicBezTo>
                <a:cubicBezTo>
                  <a:pt x="3680575" y="529723"/>
                  <a:pt x="3688376" y="533809"/>
                  <a:pt x="3701006" y="540496"/>
                </a:cubicBezTo>
                <a:lnTo>
                  <a:pt x="3704349" y="541610"/>
                </a:lnTo>
                <a:cubicBezTo>
                  <a:pt x="3707321" y="544582"/>
                  <a:pt x="3710664" y="546068"/>
                  <a:pt x="3714379" y="546068"/>
                </a:cubicBezTo>
                <a:cubicBezTo>
                  <a:pt x="3715865" y="546068"/>
                  <a:pt x="3719579" y="545325"/>
                  <a:pt x="3725523" y="543839"/>
                </a:cubicBezTo>
                <a:cubicBezTo>
                  <a:pt x="3727009" y="543096"/>
                  <a:pt x="3731838" y="540867"/>
                  <a:pt x="3740010" y="537153"/>
                </a:cubicBezTo>
                <a:cubicBezTo>
                  <a:pt x="3738524" y="536410"/>
                  <a:pt x="3736296" y="534552"/>
                  <a:pt x="3733324" y="531580"/>
                </a:cubicBezTo>
                <a:lnTo>
                  <a:pt x="3732209" y="529352"/>
                </a:lnTo>
                <a:cubicBezTo>
                  <a:pt x="3728495" y="527866"/>
                  <a:pt x="3724966" y="526008"/>
                  <a:pt x="3721622" y="523779"/>
                </a:cubicBezTo>
                <a:cubicBezTo>
                  <a:pt x="3718279" y="521551"/>
                  <a:pt x="3715493" y="520065"/>
                  <a:pt x="3713264" y="519322"/>
                </a:cubicBezTo>
                <a:cubicBezTo>
                  <a:pt x="3712521" y="517836"/>
                  <a:pt x="3711778" y="516721"/>
                  <a:pt x="3711035" y="515979"/>
                </a:cubicBezTo>
                <a:cubicBezTo>
                  <a:pt x="3710292" y="515236"/>
                  <a:pt x="3709550" y="514493"/>
                  <a:pt x="3708807" y="513750"/>
                </a:cubicBezTo>
                <a:cubicBezTo>
                  <a:pt x="3704349" y="513007"/>
                  <a:pt x="3700634" y="509292"/>
                  <a:pt x="3697662" y="502605"/>
                </a:cubicBezTo>
                <a:cubicBezTo>
                  <a:pt x="3696919" y="501862"/>
                  <a:pt x="3695990" y="500377"/>
                  <a:pt x="3694876" y="498148"/>
                </a:cubicBezTo>
                <a:cubicBezTo>
                  <a:pt x="3693762" y="495919"/>
                  <a:pt x="3692090" y="494433"/>
                  <a:pt x="3689861" y="493690"/>
                </a:cubicBezTo>
                <a:cubicBezTo>
                  <a:pt x="3683918" y="489975"/>
                  <a:pt x="3681689" y="484775"/>
                  <a:pt x="3683175" y="478088"/>
                </a:cubicBezTo>
                <a:lnTo>
                  <a:pt x="3676488" y="471402"/>
                </a:lnTo>
                <a:cubicBezTo>
                  <a:pt x="3675745" y="470659"/>
                  <a:pt x="3675188" y="470101"/>
                  <a:pt x="3674816" y="469730"/>
                </a:cubicBezTo>
                <a:cubicBezTo>
                  <a:pt x="3674445" y="469358"/>
                  <a:pt x="3674259" y="468801"/>
                  <a:pt x="3674259" y="468058"/>
                </a:cubicBezTo>
                <a:cubicBezTo>
                  <a:pt x="3673516" y="466572"/>
                  <a:pt x="3673145" y="465086"/>
                  <a:pt x="3673145" y="463601"/>
                </a:cubicBezTo>
                <a:cubicBezTo>
                  <a:pt x="3673145" y="462115"/>
                  <a:pt x="3673888" y="461000"/>
                  <a:pt x="3675374" y="460257"/>
                </a:cubicBezTo>
                <a:cubicBezTo>
                  <a:pt x="3685775" y="458028"/>
                  <a:pt x="3697662" y="450970"/>
                  <a:pt x="3711035" y="439083"/>
                </a:cubicBezTo>
                <a:cubicBezTo>
                  <a:pt x="3711035" y="439083"/>
                  <a:pt x="3711221" y="438897"/>
                  <a:pt x="3711592" y="438526"/>
                </a:cubicBezTo>
                <a:cubicBezTo>
                  <a:pt x="3711964" y="438154"/>
                  <a:pt x="3712150" y="437969"/>
                  <a:pt x="3712150" y="437969"/>
                </a:cubicBezTo>
                <a:cubicBezTo>
                  <a:pt x="3709178" y="437969"/>
                  <a:pt x="3707321" y="437226"/>
                  <a:pt x="3706578" y="435740"/>
                </a:cubicBezTo>
                <a:cubicBezTo>
                  <a:pt x="3707321" y="434254"/>
                  <a:pt x="3708621" y="433140"/>
                  <a:pt x="3710478" y="432397"/>
                </a:cubicBezTo>
                <a:cubicBezTo>
                  <a:pt x="3712336" y="431654"/>
                  <a:pt x="3713636" y="430911"/>
                  <a:pt x="3714379" y="430168"/>
                </a:cubicBezTo>
                <a:cubicBezTo>
                  <a:pt x="3715865" y="428682"/>
                  <a:pt x="3717908" y="427567"/>
                  <a:pt x="3720508" y="426824"/>
                </a:cubicBezTo>
                <a:cubicBezTo>
                  <a:pt x="3723108" y="426082"/>
                  <a:pt x="3725523" y="424967"/>
                  <a:pt x="3727752" y="423481"/>
                </a:cubicBezTo>
                <a:lnTo>
                  <a:pt x="3727752" y="421252"/>
                </a:lnTo>
                <a:cubicBezTo>
                  <a:pt x="3730724" y="416795"/>
                  <a:pt x="3731838" y="413080"/>
                  <a:pt x="3731095" y="410108"/>
                </a:cubicBezTo>
                <a:cubicBezTo>
                  <a:pt x="3734067" y="408622"/>
                  <a:pt x="3734067" y="407879"/>
                  <a:pt x="3731095" y="407879"/>
                </a:cubicBezTo>
                <a:cubicBezTo>
                  <a:pt x="3734067" y="407136"/>
                  <a:pt x="3736296" y="405093"/>
                  <a:pt x="3737782" y="401750"/>
                </a:cubicBezTo>
                <a:cubicBezTo>
                  <a:pt x="3739267" y="398407"/>
                  <a:pt x="3740753" y="395992"/>
                  <a:pt x="3742239" y="394506"/>
                </a:cubicBezTo>
                <a:cubicBezTo>
                  <a:pt x="3744468" y="393763"/>
                  <a:pt x="3745211" y="393020"/>
                  <a:pt x="3744468" y="392277"/>
                </a:cubicBezTo>
                <a:cubicBezTo>
                  <a:pt x="3743725" y="391534"/>
                  <a:pt x="3742611" y="390791"/>
                  <a:pt x="3741125" y="390048"/>
                </a:cubicBezTo>
                <a:lnTo>
                  <a:pt x="3731095" y="390048"/>
                </a:lnTo>
                <a:cubicBezTo>
                  <a:pt x="3730352" y="390048"/>
                  <a:pt x="3729238" y="390420"/>
                  <a:pt x="3727752" y="391163"/>
                </a:cubicBezTo>
                <a:cubicBezTo>
                  <a:pt x="3726266" y="391906"/>
                  <a:pt x="3724408" y="390791"/>
                  <a:pt x="3722180" y="387820"/>
                </a:cubicBezTo>
                <a:cubicBezTo>
                  <a:pt x="3719951" y="383362"/>
                  <a:pt x="3717350" y="381133"/>
                  <a:pt x="3714379" y="381133"/>
                </a:cubicBezTo>
                <a:cubicBezTo>
                  <a:pt x="3712893" y="381133"/>
                  <a:pt x="3709921" y="382619"/>
                  <a:pt x="3705463" y="385591"/>
                </a:cubicBezTo>
                <a:cubicBezTo>
                  <a:pt x="3699520" y="390048"/>
                  <a:pt x="3695433" y="392649"/>
                  <a:pt x="3693205" y="393392"/>
                </a:cubicBezTo>
                <a:cubicBezTo>
                  <a:pt x="3693205" y="391163"/>
                  <a:pt x="3692462" y="389677"/>
                  <a:pt x="3690976" y="388934"/>
                </a:cubicBezTo>
                <a:cubicBezTo>
                  <a:pt x="3690976" y="388934"/>
                  <a:pt x="3690418" y="388563"/>
                  <a:pt x="3689304" y="387820"/>
                </a:cubicBezTo>
                <a:cubicBezTo>
                  <a:pt x="3688189" y="387077"/>
                  <a:pt x="3686147" y="387077"/>
                  <a:pt x="3683175" y="387820"/>
                </a:cubicBezTo>
                <a:cubicBezTo>
                  <a:pt x="3683175" y="388563"/>
                  <a:pt x="3682246" y="388748"/>
                  <a:pt x="3680389" y="388377"/>
                </a:cubicBezTo>
                <a:cubicBezTo>
                  <a:pt x="3678531" y="388005"/>
                  <a:pt x="3677231" y="387820"/>
                  <a:pt x="3676488" y="387820"/>
                </a:cubicBezTo>
                <a:cubicBezTo>
                  <a:pt x="3674259" y="387820"/>
                  <a:pt x="3673145" y="385962"/>
                  <a:pt x="3673145" y="382247"/>
                </a:cubicBezTo>
                <a:lnTo>
                  <a:pt x="3675374" y="381133"/>
                </a:lnTo>
                <a:cubicBezTo>
                  <a:pt x="3676860" y="381133"/>
                  <a:pt x="3677974" y="380390"/>
                  <a:pt x="3678717" y="378904"/>
                </a:cubicBezTo>
                <a:cubicBezTo>
                  <a:pt x="3677974" y="375932"/>
                  <a:pt x="3676488" y="374261"/>
                  <a:pt x="3674259" y="373889"/>
                </a:cubicBezTo>
                <a:cubicBezTo>
                  <a:pt x="3672030" y="373518"/>
                  <a:pt x="3669430" y="374446"/>
                  <a:pt x="3666458" y="376675"/>
                </a:cubicBezTo>
                <a:cubicBezTo>
                  <a:pt x="3660515" y="379647"/>
                  <a:pt x="3655685" y="380390"/>
                  <a:pt x="3651971" y="378904"/>
                </a:cubicBezTo>
                <a:cubicBezTo>
                  <a:pt x="3651971" y="378161"/>
                  <a:pt x="3651599" y="377975"/>
                  <a:pt x="3650856" y="378347"/>
                </a:cubicBezTo>
                <a:cubicBezTo>
                  <a:pt x="3650113" y="378718"/>
                  <a:pt x="3649371" y="378904"/>
                  <a:pt x="3648628" y="378904"/>
                </a:cubicBezTo>
                <a:cubicBezTo>
                  <a:pt x="3647884" y="378161"/>
                  <a:pt x="3646399" y="377790"/>
                  <a:pt x="3644170" y="377790"/>
                </a:cubicBezTo>
                <a:cubicBezTo>
                  <a:pt x="3640455" y="377790"/>
                  <a:pt x="3637855" y="380019"/>
                  <a:pt x="3636369" y="384476"/>
                </a:cubicBezTo>
                <a:cubicBezTo>
                  <a:pt x="3639341" y="385962"/>
                  <a:pt x="3642870" y="386705"/>
                  <a:pt x="3646956" y="386705"/>
                </a:cubicBezTo>
                <a:cubicBezTo>
                  <a:pt x="3651042" y="386705"/>
                  <a:pt x="3654200" y="386705"/>
                  <a:pt x="3656428" y="386705"/>
                </a:cubicBezTo>
                <a:cubicBezTo>
                  <a:pt x="3657172" y="385962"/>
                  <a:pt x="3657914" y="385962"/>
                  <a:pt x="3658657" y="386705"/>
                </a:cubicBezTo>
                <a:cubicBezTo>
                  <a:pt x="3659400" y="387448"/>
                  <a:pt x="3660143" y="387820"/>
                  <a:pt x="3660886" y="387820"/>
                </a:cubicBezTo>
                <a:cubicBezTo>
                  <a:pt x="3658657" y="390791"/>
                  <a:pt x="3656057" y="391906"/>
                  <a:pt x="3653085" y="391163"/>
                </a:cubicBezTo>
                <a:cubicBezTo>
                  <a:pt x="3647884" y="391163"/>
                  <a:pt x="3643055" y="391534"/>
                  <a:pt x="3638598" y="392277"/>
                </a:cubicBezTo>
                <a:cubicBezTo>
                  <a:pt x="3634140" y="393020"/>
                  <a:pt x="3630054" y="393763"/>
                  <a:pt x="3626339" y="394506"/>
                </a:cubicBezTo>
                <a:cubicBezTo>
                  <a:pt x="3621881" y="393763"/>
                  <a:pt x="3617238" y="393020"/>
                  <a:pt x="3612409" y="392277"/>
                </a:cubicBezTo>
                <a:cubicBezTo>
                  <a:pt x="3607580" y="391534"/>
                  <a:pt x="3602936" y="390791"/>
                  <a:pt x="3598478" y="390048"/>
                </a:cubicBezTo>
                <a:cubicBezTo>
                  <a:pt x="3596992" y="391534"/>
                  <a:pt x="3595506" y="392277"/>
                  <a:pt x="3594021" y="392277"/>
                </a:cubicBezTo>
                <a:lnTo>
                  <a:pt x="3589563" y="390048"/>
                </a:lnTo>
                <a:cubicBezTo>
                  <a:pt x="3587334" y="389305"/>
                  <a:pt x="3583805" y="388748"/>
                  <a:pt x="3578976" y="388377"/>
                </a:cubicBezTo>
                <a:cubicBezTo>
                  <a:pt x="3574147" y="388005"/>
                  <a:pt x="3569875" y="386334"/>
                  <a:pt x="3566160" y="383362"/>
                </a:cubicBezTo>
                <a:lnTo>
                  <a:pt x="3560588" y="382247"/>
                </a:lnTo>
                <a:cubicBezTo>
                  <a:pt x="3556873" y="380762"/>
                  <a:pt x="3554644" y="378533"/>
                  <a:pt x="3553901" y="375561"/>
                </a:cubicBezTo>
                <a:cubicBezTo>
                  <a:pt x="3552416" y="372589"/>
                  <a:pt x="3550372" y="370732"/>
                  <a:pt x="3547772" y="369989"/>
                </a:cubicBezTo>
                <a:cubicBezTo>
                  <a:pt x="3545172" y="369246"/>
                  <a:pt x="3543500" y="368874"/>
                  <a:pt x="3542757" y="368874"/>
                </a:cubicBezTo>
                <a:cubicBezTo>
                  <a:pt x="3539785" y="368131"/>
                  <a:pt x="3536814" y="365531"/>
                  <a:pt x="3533842" y="361073"/>
                </a:cubicBezTo>
                <a:cubicBezTo>
                  <a:pt x="3533099" y="360330"/>
                  <a:pt x="3532170" y="358845"/>
                  <a:pt x="3531056" y="356616"/>
                </a:cubicBezTo>
                <a:cubicBezTo>
                  <a:pt x="3529941" y="354387"/>
                  <a:pt x="3529013" y="352901"/>
                  <a:pt x="3528270" y="352158"/>
                </a:cubicBezTo>
                <a:cubicBezTo>
                  <a:pt x="3526041" y="350672"/>
                  <a:pt x="3523626" y="349000"/>
                  <a:pt x="3521026" y="347143"/>
                </a:cubicBezTo>
                <a:cubicBezTo>
                  <a:pt x="3518426" y="345286"/>
                  <a:pt x="3516011" y="343243"/>
                  <a:pt x="3513782" y="341014"/>
                </a:cubicBezTo>
                <a:cubicBezTo>
                  <a:pt x="3513782" y="338785"/>
                  <a:pt x="3513225" y="336370"/>
                  <a:pt x="3512110" y="333770"/>
                </a:cubicBezTo>
                <a:cubicBezTo>
                  <a:pt x="3510996" y="331170"/>
                  <a:pt x="3510068" y="329127"/>
                  <a:pt x="3509325" y="327641"/>
                </a:cubicBezTo>
                <a:cubicBezTo>
                  <a:pt x="3507839" y="325412"/>
                  <a:pt x="3507281" y="323554"/>
                  <a:pt x="3507653" y="322069"/>
                </a:cubicBezTo>
                <a:cubicBezTo>
                  <a:pt x="3508024" y="320583"/>
                  <a:pt x="3508953" y="319097"/>
                  <a:pt x="3510439" y="317611"/>
                </a:cubicBezTo>
                <a:cubicBezTo>
                  <a:pt x="3514897" y="316868"/>
                  <a:pt x="3516382" y="314639"/>
                  <a:pt x="3514897" y="310924"/>
                </a:cubicBezTo>
                <a:cubicBezTo>
                  <a:pt x="3514897" y="307952"/>
                  <a:pt x="3516011" y="306095"/>
                  <a:pt x="3518240" y="305352"/>
                </a:cubicBezTo>
                <a:cubicBezTo>
                  <a:pt x="3522698" y="303123"/>
                  <a:pt x="3525483" y="300709"/>
                  <a:pt x="3526598" y="298108"/>
                </a:cubicBezTo>
                <a:cubicBezTo>
                  <a:pt x="3527712" y="295508"/>
                  <a:pt x="3528641" y="293836"/>
                  <a:pt x="3529384" y="293093"/>
                </a:cubicBezTo>
                <a:cubicBezTo>
                  <a:pt x="3530127" y="293836"/>
                  <a:pt x="3531427" y="293279"/>
                  <a:pt x="3533284" y="291422"/>
                </a:cubicBezTo>
                <a:cubicBezTo>
                  <a:pt x="3535142" y="289564"/>
                  <a:pt x="3536814" y="288264"/>
                  <a:pt x="3538300" y="287521"/>
                </a:cubicBezTo>
                <a:lnTo>
                  <a:pt x="3537185" y="291979"/>
                </a:lnTo>
                <a:cubicBezTo>
                  <a:pt x="3534956" y="294208"/>
                  <a:pt x="3533099" y="297180"/>
                  <a:pt x="3531613" y="300894"/>
                </a:cubicBezTo>
                <a:lnTo>
                  <a:pt x="3531613" y="303123"/>
                </a:lnTo>
                <a:cubicBezTo>
                  <a:pt x="3532356" y="302380"/>
                  <a:pt x="3533099" y="302009"/>
                  <a:pt x="3533842" y="302009"/>
                </a:cubicBezTo>
                <a:cubicBezTo>
                  <a:pt x="3534585" y="302009"/>
                  <a:pt x="3534956" y="301637"/>
                  <a:pt x="3534956" y="300894"/>
                </a:cubicBezTo>
                <a:cubicBezTo>
                  <a:pt x="3535699" y="299409"/>
                  <a:pt x="3536628" y="297923"/>
                  <a:pt x="3537742" y="296437"/>
                </a:cubicBezTo>
                <a:cubicBezTo>
                  <a:pt x="3538857" y="294951"/>
                  <a:pt x="3539785" y="293465"/>
                  <a:pt x="3540528" y="291979"/>
                </a:cubicBezTo>
                <a:cubicBezTo>
                  <a:pt x="3553901" y="273405"/>
                  <a:pt x="3565789" y="259289"/>
                  <a:pt x="3576190" y="249631"/>
                </a:cubicBezTo>
                <a:cubicBezTo>
                  <a:pt x="3579162" y="245916"/>
                  <a:pt x="3585848" y="239601"/>
                  <a:pt x="3596249" y="230686"/>
                </a:cubicBezTo>
                <a:cubicBezTo>
                  <a:pt x="3602936" y="225485"/>
                  <a:pt x="3608508" y="219913"/>
                  <a:pt x="3612966" y="213969"/>
                </a:cubicBezTo>
                <a:cubicBezTo>
                  <a:pt x="3616680" y="212483"/>
                  <a:pt x="3624110" y="206911"/>
                  <a:pt x="3635254" y="197253"/>
                </a:cubicBezTo>
                <a:cubicBezTo>
                  <a:pt x="3641941" y="191309"/>
                  <a:pt x="3648628" y="186480"/>
                  <a:pt x="3655314" y="182765"/>
                </a:cubicBezTo>
                <a:cubicBezTo>
                  <a:pt x="3661258" y="178308"/>
                  <a:pt x="3667944" y="173850"/>
                  <a:pt x="3675374" y="169392"/>
                </a:cubicBezTo>
                <a:cubicBezTo>
                  <a:pt x="3678346" y="166420"/>
                  <a:pt x="3682617" y="163263"/>
                  <a:pt x="3688189" y="159920"/>
                </a:cubicBezTo>
                <a:cubicBezTo>
                  <a:pt x="3693762" y="156576"/>
                  <a:pt x="3698405" y="153047"/>
                  <a:pt x="3702120" y="149333"/>
                </a:cubicBezTo>
                <a:cubicBezTo>
                  <a:pt x="3708807" y="144875"/>
                  <a:pt x="3716979" y="140417"/>
                  <a:pt x="3726637" y="135960"/>
                </a:cubicBezTo>
                <a:cubicBezTo>
                  <a:pt x="3731838" y="131502"/>
                  <a:pt x="3736667" y="127973"/>
                  <a:pt x="3741125" y="125373"/>
                </a:cubicBezTo>
                <a:cubicBezTo>
                  <a:pt x="3745582" y="122772"/>
                  <a:pt x="3749297" y="120358"/>
                  <a:pt x="3752269" y="118129"/>
                </a:cubicBezTo>
                <a:cubicBezTo>
                  <a:pt x="3753012" y="117386"/>
                  <a:pt x="3754869" y="115900"/>
                  <a:pt x="3757841" y="113671"/>
                </a:cubicBezTo>
                <a:cubicBezTo>
                  <a:pt x="3760813" y="111442"/>
                  <a:pt x="3763413" y="110328"/>
                  <a:pt x="3765642" y="110328"/>
                </a:cubicBezTo>
                <a:cubicBezTo>
                  <a:pt x="3768614" y="107356"/>
                  <a:pt x="3771586" y="105499"/>
                  <a:pt x="3774557" y="104756"/>
                </a:cubicBezTo>
                <a:cubicBezTo>
                  <a:pt x="3776786" y="104013"/>
                  <a:pt x="3778087" y="103084"/>
                  <a:pt x="3778458" y="101970"/>
                </a:cubicBezTo>
                <a:cubicBezTo>
                  <a:pt x="3778829" y="100855"/>
                  <a:pt x="3778644" y="98812"/>
                  <a:pt x="3777901" y="95840"/>
                </a:cubicBezTo>
                <a:lnTo>
                  <a:pt x="3773443" y="88039"/>
                </a:lnTo>
                <a:lnTo>
                  <a:pt x="3773443" y="86925"/>
                </a:lnTo>
                <a:lnTo>
                  <a:pt x="3745582" y="56835"/>
                </a:lnTo>
                <a:cubicBezTo>
                  <a:pt x="3744097" y="56092"/>
                  <a:pt x="3743354" y="54978"/>
                  <a:pt x="3743354" y="53492"/>
                </a:cubicBezTo>
                <a:cubicBezTo>
                  <a:pt x="3738896" y="50520"/>
                  <a:pt x="3735924" y="46805"/>
                  <a:pt x="3734438" y="42348"/>
                </a:cubicBezTo>
                <a:cubicBezTo>
                  <a:pt x="3731466" y="39376"/>
                  <a:pt x="3729981" y="37147"/>
                  <a:pt x="3729981" y="35661"/>
                </a:cubicBezTo>
                <a:cubicBezTo>
                  <a:pt x="3724037" y="29718"/>
                  <a:pt x="3720694" y="26003"/>
                  <a:pt x="3719951" y="24517"/>
                </a:cubicBezTo>
                <a:lnTo>
                  <a:pt x="3714379" y="14487"/>
                </a:lnTo>
                <a:cubicBezTo>
                  <a:pt x="3713636" y="13744"/>
                  <a:pt x="3712893" y="12816"/>
                  <a:pt x="3712150" y="11701"/>
                </a:cubicBezTo>
                <a:cubicBezTo>
                  <a:pt x="3711407" y="10587"/>
                  <a:pt x="3710292" y="9286"/>
                  <a:pt x="3708807" y="7801"/>
                </a:cubicBezTo>
                <a:cubicBezTo>
                  <a:pt x="3708807" y="5572"/>
                  <a:pt x="3708064" y="3714"/>
                  <a:pt x="3706578" y="2228"/>
                </a:cubicBezTo>
                <a:cubicBezTo>
                  <a:pt x="3708064" y="2228"/>
                  <a:pt x="3708807" y="1485"/>
                  <a:pt x="3708807" y="0"/>
                </a:cubicBezTo>
                <a:close/>
              </a:path>
            </a:pathLst>
          </a:custGeom>
          <a:solidFill>
            <a:schemeClr val="bg1"/>
          </a:solidFill>
          <a:ln>
            <a:noFill/>
          </a:ln>
          <a:effectLst>
            <a:outerShdw blurRad="38100" dist="38100" dir="2700000" algn="tl">
              <a:srgbClr val="000000">
                <a:alpha val="3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r"/>
            <a:endParaRPr lang="zh-CN" altLang="en-US" sz="8800" dirty="0">
              <a:solidFill>
                <a:schemeClr val="bg1"/>
              </a:solidFill>
              <a:effectLst>
                <a:outerShdw blurRad="38100" dist="38100" dir="2700000" algn="tl">
                  <a:srgbClr val="000000">
                    <a:alpha val="30000"/>
                  </a:srgbClr>
                </a:outerShdw>
              </a:effectLst>
              <a:latin typeface="演示镇魂行楷" panose="00000500000000000000" pitchFamily="2" charset="-122"/>
              <a:ea typeface="演示镇魂行楷" panose="00000500000000000000" pitchFamily="2" charset="-122"/>
            </a:endParaRPr>
          </a:p>
        </p:txBody>
      </p:sp>
      <p:sp>
        <p:nvSpPr>
          <p:cNvPr id="18" name="文本框 17"/>
          <p:cNvSpPr txBox="1"/>
          <p:nvPr/>
        </p:nvSpPr>
        <p:spPr>
          <a:xfrm>
            <a:off x="350382" y="3802943"/>
            <a:ext cx="4391883" cy="1113929"/>
          </a:xfrm>
          <a:custGeom>
            <a:avLst/>
            <a:gdLst/>
            <a:ahLst/>
            <a:cxnLst/>
            <a:rect l="l" t="t" r="r" b="b"/>
            <a:pathLst>
              <a:path w="4391883" h="1113929">
                <a:moveTo>
                  <a:pt x="141531" y="942804"/>
                </a:moveTo>
                <a:cubicBezTo>
                  <a:pt x="145989" y="945033"/>
                  <a:pt x="148218" y="947261"/>
                  <a:pt x="148218" y="949490"/>
                </a:cubicBezTo>
                <a:lnTo>
                  <a:pt x="143760" y="949490"/>
                </a:lnTo>
                <a:cubicBezTo>
                  <a:pt x="142274" y="949490"/>
                  <a:pt x="141160" y="948747"/>
                  <a:pt x="140417" y="947261"/>
                </a:cubicBezTo>
                <a:close/>
                <a:moveTo>
                  <a:pt x="3688746" y="746665"/>
                </a:moveTo>
                <a:cubicBezTo>
                  <a:pt x="3686517" y="748151"/>
                  <a:pt x="3683174" y="750751"/>
                  <a:pt x="3678716" y="754466"/>
                </a:cubicBezTo>
                <a:cubicBezTo>
                  <a:pt x="3674259" y="758181"/>
                  <a:pt x="3670172" y="760410"/>
                  <a:pt x="3666458" y="761152"/>
                </a:cubicBezTo>
                <a:cubicBezTo>
                  <a:pt x="3665715" y="763381"/>
                  <a:pt x="3663486" y="766353"/>
                  <a:pt x="3659771" y="770068"/>
                </a:cubicBezTo>
                <a:cubicBezTo>
                  <a:pt x="3659028" y="770811"/>
                  <a:pt x="3656799" y="772854"/>
                  <a:pt x="3653085" y="776197"/>
                </a:cubicBezTo>
                <a:cubicBezTo>
                  <a:pt x="3649370" y="779541"/>
                  <a:pt x="3644912" y="780841"/>
                  <a:pt x="3639712" y="780098"/>
                </a:cubicBezTo>
                <a:lnTo>
                  <a:pt x="3631911" y="785670"/>
                </a:lnTo>
                <a:cubicBezTo>
                  <a:pt x="3631911" y="785670"/>
                  <a:pt x="3629682" y="786413"/>
                  <a:pt x="3625224" y="787899"/>
                </a:cubicBezTo>
                <a:lnTo>
                  <a:pt x="3617423" y="793471"/>
                </a:lnTo>
                <a:cubicBezTo>
                  <a:pt x="3619652" y="796443"/>
                  <a:pt x="3624481" y="801643"/>
                  <a:pt x="3631911" y="809073"/>
                </a:cubicBezTo>
                <a:cubicBezTo>
                  <a:pt x="3634139" y="811302"/>
                  <a:pt x="3637111" y="815016"/>
                  <a:pt x="3640826" y="820217"/>
                </a:cubicBezTo>
                <a:cubicBezTo>
                  <a:pt x="3644541" y="825418"/>
                  <a:pt x="3649370" y="829132"/>
                  <a:pt x="3655313" y="831361"/>
                </a:cubicBezTo>
                <a:lnTo>
                  <a:pt x="3657542" y="834705"/>
                </a:lnTo>
                <a:cubicBezTo>
                  <a:pt x="3661257" y="845106"/>
                  <a:pt x="3668687" y="851049"/>
                  <a:pt x="3679831" y="852535"/>
                </a:cubicBezTo>
                <a:cubicBezTo>
                  <a:pt x="3683545" y="852535"/>
                  <a:pt x="3685403" y="850678"/>
                  <a:pt x="3685403" y="846963"/>
                </a:cubicBezTo>
                <a:lnTo>
                  <a:pt x="3686517" y="792356"/>
                </a:lnTo>
                <a:cubicBezTo>
                  <a:pt x="3686517" y="772297"/>
                  <a:pt x="3687260" y="757066"/>
                  <a:pt x="3688746" y="746665"/>
                </a:cubicBezTo>
                <a:close/>
                <a:moveTo>
                  <a:pt x="395342" y="729391"/>
                </a:moveTo>
                <a:cubicBezTo>
                  <a:pt x="393299" y="730134"/>
                  <a:pt x="392277" y="731806"/>
                  <a:pt x="392277" y="734406"/>
                </a:cubicBezTo>
                <a:cubicBezTo>
                  <a:pt x="393020" y="735149"/>
                  <a:pt x="394506" y="735521"/>
                  <a:pt x="396735" y="735521"/>
                </a:cubicBezTo>
                <a:cubicBezTo>
                  <a:pt x="399707" y="735521"/>
                  <a:pt x="402307" y="733663"/>
                  <a:pt x="404536" y="729949"/>
                </a:cubicBezTo>
                <a:cubicBezTo>
                  <a:pt x="400450" y="728834"/>
                  <a:pt x="397385" y="728648"/>
                  <a:pt x="395342" y="729391"/>
                </a:cubicBezTo>
                <a:close/>
                <a:moveTo>
                  <a:pt x="406765" y="723262"/>
                </a:moveTo>
                <a:lnTo>
                  <a:pt x="406765" y="729949"/>
                </a:lnTo>
                <a:cubicBezTo>
                  <a:pt x="408993" y="729206"/>
                  <a:pt x="410665" y="728463"/>
                  <a:pt x="411780" y="727720"/>
                </a:cubicBezTo>
                <a:cubicBezTo>
                  <a:pt x="412894" y="726977"/>
                  <a:pt x="413823" y="726234"/>
                  <a:pt x="414566" y="725491"/>
                </a:cubicBezTo>
                <a:cubicBezTo>
                  <a:pt x="414566" y="726234"/>
                  <a:pt x="414751" y="726791"/>
                  <a:pt x="415123" y="727163"/>
                </a:cubicBezTo>
                <a:cubicBezTo>
                  <a:pt x="415494" y="727534"/>
                  <a:pt x="415680" y="728091"/>
                  <a:pt x="415680" y="728834"/>
                </a:cubicBezTo>
                <a:lnTo>
                  <a:pt x="416795" y="724376"/>
                </a:lnTo>
                <a:close/>
                <a:moveTo>
                  <a:pt x="430168" y="716575"/>
                </a:moveTo>
                <a:cubicBezTo>
                  <a:pt x="430168" y="716575"/>
                  <a:pt x="429425" y="717318"/>
                  <a:pt x="427939" y="718804"/>
                </a:cubicBezTo>
                <a:lnTo>
                  <a:pt x="434625" y="718804"/>
                </a:lnTo>
                <a:close/>
                <a:moveTo>
                  <a:pt x="1414205" y="703202"/>
                </a:moveTo>
                <a:lnTo>
                  <a:pt x="1410862" y="705431"/>
                </a:lnTo>
                <a:lnTo>
                  <a:pt x="1405290" y="709889"/>
                </a:lnTo>
                <a:lnTo>
                  <a:pt x="1403061" y="714347"/>
                </a:lnTo>
                <a:cubicBezTo>
                  <a:pt x="1403061" y="715090"/>
                  <a:pt x="1403432" y="715461"/>
                  <a:pt x="1404175" y="715461"/>
                </a:cubicBezTo>
                <a:cubicBezTo>
                  <a:pt x="1407147" y="715461"/>
                  <a:pt x="1409004" y="715090"/>
                  <a:pt x="1409747" y="714347"/>
                </a:cubicBezTo>
                <a:lnTo>
                  <a:pt x="1414205" y="708775"/>
                </a:lnTo>
                <a:lnTo>
                  <a:pt x="1416434" y="705431"/>
                </a:lnTo>
                <a:cubicBezTo>
                  <a:pt x="1416434" y="704688"/>
                  <a:pt x="1416248" y="704131"/>
                  <a:pt x="1415877" y="703760"/>
                </a:cubicBezTo>
                <a:cubicBezTo>
                  <a:pt x="1415505" y="703388"/>
                  <a:pt x="1414948" y="703202"/>
                  <a:pt x="1414205" y="703202"/>
                </a:cubicBezTo>
                <a:close/>
                <a:moveTo>
                  <a:pt x="491461" y="694287"/>
                </a:moveTo>
                <a:lnTo>
                  <a:pt x="484774" y="702088"/>
                </a:lnTo>
                <a:lnTo>
                  <a:pt x="497033" y="702088"/>
                </a:lnTo>
                <a:cubicBezTo>
                  <a:pt x="496290" y="699859"/>
                  <a:pt x="494433" y="697259"/>
                  <a:pt x="491461" y="694287"/>
                </a:cubicBezTo>
                <a:close/>
                <a:moveTo>
                  <a:pt x="2596610" y="686486"/>
                </a:moveTo>
                <a:cubicBezTo>
                  <a:pt x="2593638" y="688715"/>
                  <a:pt x="2590666" y="691687"/>
                  <a:pt x="2587694" y="695401"/>
                </a:cubicBezTo>
                <a:cubicBezTo>
                  <a:pt x="2584722" y="699116"/>
                  <a:pt x="2582494" y="702088"/>
                  <a:pt x="2581008" y="704317"/>
                </a:cubicBezTo>
                <a:lnTo>
                  <a:pt x="2539774" y="743322"/>
                </a:lnTo>
                <a:cubicBezTo>
                  <a:pt x="2535316" y="746294"/>
                  <a:pt x="2534202" y="750008"/>
                  <a:pt x="2536431" y="754466"/>
                </a:cubicBezTo>
                <a:cubicBezTo>
                  <a:pt x="2540888" y="759667"/>
                  <a:pt x="2545346" y="766353"/>
                  <a:pt x="2549804" y="774526"/>
                </a:cubicBezTo>
                <a:cubicBezTo>
                  <a:pt x="2550547" y="775269"/>
                  <a:pt x="2551476" y="776754"/>
                  <a:pt x="2552590" y="778983"/>
                </a:cubicBezTo>
                <a:cubicBezTo>
                  <a:pt x="2553705" y="781212"/>
                  <a:pt x="2554633" y="783070"/>
                  <a:pt x="2555376" y="784555"/>
                </a:cubicBezTo>
                <a:cubicBezTo>
                  <a:pt x="2559091" y="786784"/>
                  <a:pt x="2561691" y="791613"/>
                  <a:pt x="2563177" y="799043"/>
                </a:cubicBezTo>
                <a:cubicBezTo>
                  <a:pt x="2564663" y="803501"/>
                  <a:pt x="2566892" y="806844"/>
                  <a:pt x="2569863" y="809073"/>
                </a:cubicBezTo>
                <a:cubicBezTo>
                  <a:pt x="2570607" y="806101"/>
                  <a:pt x="2571907" y="804615"/>
                  <a:pt x="2573764" y="804615"/>
                </a:cubicBezTo>
                <a:cubicBezTo>
                  <a:pt x="2575622" y="804615"/>
                  <a:pt x="2577293" y="805358"/>
                  <a:pt x="2578779" y="806844"/>
                </a:cubicBezTo>
                <a:cubicBezTo>
                  <a:pt x="2584722" y="812787"/>
                  <a:pt x="2587694" y="815759"/>
                  <a:pt x="2587694" y="815759"/>
                </a:cubicBezTo>
                <a:cubicBezTo>
                  <a:pt x="2592895" y="791242"/>
                  <a:pt x="2595495" y="760781"/>
                  <a:pt x="2595495" y="724376"/>
                </a:cubicBezTo>
                <a:cubicBezTo>
                  <a:pt x="2595495" y="707289"/>
                  <a:pt x="2595867" y="694658"/>
                  <a:pt x="2596610" y="686486"/>
                </a:cubicBezTo>
                <a:close/>
                <a:moveTo>
                  <a:pt x="1013012" y="683143"/>
                </a:moveTo>
                <a:cubicBezTo>
                  <a:pt x="1010040" y="683143"/>
                  <a:pt x="1007625" y="683886"/>
                  <a:pt x="1005768" y="685372"/>
                </a:cubicBezTo>
                <a:cubicBezTo>
                  <a:pt x="1003911" y="686857"/>
                  <a:pt x="1002610" y="687972"/>
                  <a:pt x="1001868" y="688715"/>
                </a:cubicBezTo>
                <a:lnTo>
                  <a:pt x="979579" y="706546"/>
                </a:lnTo>
                <a:lnTo>
                  <a:pt x="965092" y="716575"/>
                </a:lnTo>
                <a:cubicBezTo>
                  <a:pt x="973264" y="714347"/>
                  <a:pt x="981251" y="710632"/>
                  <a:pt x="989052" y="705431"/>
                </a:cubicBezTo>
                <a:cubicBezTo>
                  <a:pt x="996853" y="700231"/>
                  <a:pt x="1002982" y="695773"/>
                  <a:pt x="1007440" y="692058"/>
                </a:cubicBezTo>
                <a:cubicBezTo>
                  <a:pt x="1011898" y="688343"/>
                  <a:pt x="1015241" y="685743"/>
                  <a:pt x="1017469" y="684257"/>
                </a:cubicBezTo>
                <a:close/>
                <a:moveTo>
                  <a:pt x="633550" y="678685"/>
                </a:moveTo>
                <a:cubicBezTo>
                  <a:pt x="629464" y="677942"/>
                  <a:pt x="626306" y="678314"/>
                  <a:pt x="624078" y="679799"/>
                </a:cubicBezTo>
                <a:cubicBezTo>
                  <a:pt x="623335" y="680542"/>
                  <a:pt x="621849" y="680914"/>
                  <a:pt x="619620" y="680914"/>
                </a:cubicBezTo>
                <a:lnTo>
                  <a:pt x="615162" y="679799"/>
                </a:lnTo>
                <a:cubicBezTo>
                  <a:pt x="612933" y="679799"/>
                  <a:pt x="608476" y="680914"/>
                  <a:pt x="601789" y="683143"/>
                </a:cubicBezTo>
                <a:cubicBezTo>
                  <a:pt x="599560" y="683143"/>
                  <a:pt x="597146" y="683700"/>
                  <a:pt x="594545" y="684814"/>
                </a:cubicBezTo>
                <a:cubicBezTo>
                  <a:pt x="591945" y="685929"/>
                  <a:pt x="589530" y="686115"/>
                  <a:pt x="587302" y="685372"/>
                </a:cubicBezTo>
                <a:cubicBezTo>
                  <a:pt x="586559" y="684629"/>
                  <a:pt x="585816" y="684629"/>
                  <a:pt x="585073" y="685372"/>
                </a:cubicBezTo>
                <a:cubicBezTo>
                  <a:pt x="584330" y="686115"/>
                  <a:pt x="583587" y="686486"/>
                  <a:pt x="582844" y="686486"/>
                </a:cubicBezTo>
                <a:lnTo>
                  <a:pt x="575043" y="688715"/>
                </a:lnTo>
                <a:cubicBezTo>
                  <a:pt x="574300" y="688715"/>
                  <a:pt x="573371" y="688715"/>
                  <a:pt x="572257" y="688715"/>
                </a:cubicBezTo>
                <a:cubicBezTo>
                  <a:pt x="571142" y="688715"/>
                  <a:pt x="569842" y="689829"/>
                  <a:pt x="568356" y="692058"/>
                </a:cubicBezTo>
                <a:cubicBezTo>
                  <a:pt x="566127" y="694287"/>
                  <a:pt x="563156" y="694658"/>
                  <a:pt x="559441" y="693173"/>
                </a:cubicBezTo>
                <a:lnTo>
                  <a:pt x="552754" y="686486"/>
                </a:lnTo>
                <a:cubicBezTo>
                  <a:pt x="552754" y="686486"/>
                  <a:pt x="552569" y="686672"/>
                  <a:pt x="552197" y="687043"/>
                </a:cubicBezTo>
                <a:cubicBezTo>
                  <a:pt x="551826" y="687415"/>
                  <a:pt x="551640" y="687600"/>
                  <a:pt x="551640" y="687600"/>
                </a:cubicBezTo>
                <a:cubicBezTo>
                  <a:pt x="551640" y="690572"/>
                  <a:pt x="551454" y="692430"/>
                  <a:pt x="551083" y="693173"/>
                </a:cubicBezTo>
                <a:cubicBezTo>
                  <a:pt x="550711" y="693916"/>
                  <a:pt x="549040" y="694287"/>
                  <a:pt x="546068" y="694287"/>
                </a:cubicBezTo>
                <a:cubicBezTo>
                  <a:pt x="546068" y="694287"/>
                  <a:pt x="544953" y="695401"/>
                  <a:pt x="542724" y="697630"/>
                </a:cubicBezTo>
                <a:cubicBezTo>
                  <a:pt x="541239" y="700602"/>
                  <a:pt x="539753" y="702088"/>
                  <a:pt x="538267" y="702088"/>
                </a:cubicBezTo>
                <a:cubicBezTo>
                  <a:pt x="536781" y="702088"/>
                  <a:pt x="534924" y="701345"/>
                  <a:pt x="532695" y="699859"/>
                </a:cubicBezTo>
                <a:lnTo>
                  <a:pt x="526008" y="696516"/>
                </a:lnTo>
                <a:cubicBezTo>
                  <a:pt x="526008" y="698745"/>
                  <a:pt x="526380" y="700231"/>
                  <a:pt x="527123" y="700974"/>
                </a:cubicBezTo>
                <a:cubicBezTo>
                  <a:pt x="528608" y="703202"/>
                  <a:pt x="527866" y="704317"/>
                  <a:pt x="524894" y="704317"/>
                </a:cubicBezTo>
                <a:cubicBezTo>
                  <a:pt x="524151" y="704317"/>
                  <a:pt x="522851" y="704503"/>
                  <a:pt x="520993" y="704874"/>
                </a:cubicBezTo>
                <a:cubicBezTo>
                  <a:pt x="519136" y="705246"/>
                  <a:pt x="517093" y="706174"/>
                  <a:pt x="514864" y="707660"/>
                </a:cubicBezTo>
                <a:cubicBezTo>
                  <a:pt x="514121" y="709889"/>
                  <a:pt x="510778" y="710260"/>
                  <a:pt x="504834" y="708775"/>
                </a:cubicBezTo>
                <a:lnTo>
                  <a:pt x="499262" y="705431"/>
                </a:lnTo>
                <a:cubicBezTo>
                  <a:pt x="500005" y="706917"/>
                  <a:pt x="500376" y="709146"/>
                  <a:pt x="500376" y="712118"/>
                </a:cubicBezTo>
                <a:lnTo>
                  <a:pt x="495919" y="712118"/>
                </a:lnTo>
                <a:cubicBezTo>
                  <a:pt x="492204" y="712118"/>
                  <a:pt x="490347" y="713232"/>
                  <a:pt x="490347" y="715461"/>
                </a:cubicBezTo>
                <a:cubicBezTo>
                  <a:pt x="489604" y="719919"/>
                  <a:pt x="487003" y="720662"/>
                  <a:pt x="482546" y="717690"/>
                </a:cubicBezTo>
                <a:cubicBezTo>
                  <a:pt x="479574" y="716947"/>
                  <a:pt x="477716" y="718061"/>
                  <a:pt x="476973" y="721033"/>
                </a:cubicBezTo>
                <a:lnTo>
                  <a:pt x="474745" y="723262"/>
                </a:lnTo>
                <a:cubicBezTo>
                  <a:pt x="485889" y="729949"/>
                  <a:pt x="492947" y="735521"/>
                  <a:pt x="495919" y="739978"/>
                </a:cubicBezTo>
                <a:cubicBezTo>
                  <a:pt x="500376" y="740721"/>
                  <a:pt x="504834" y="742207"/>
                  <a:pt x="509292" y="744436"/>
                </a:cubicBezTo>
                <a:cubicBezTo>
                  <a:pt x="513749" y="746665"/>
                  <a:pt x="516721" y="748151"/>
                  <a:pt x="518207" y="748894"/>
                </a:cubicBezTo>
                <a:lnTo>
                  <a:pt x="556098" y="767839"/>
                </a:lnTo>
                <a:lnTo>
                  <a:pt x="579501" y="767839"/>
                </a:lnTo>
                <a:cubicBezTo>
                  <a:pt x="589159" y="764867"/>
                  <a:pt x="595102" y="763010"/>
                  <a:pt x="597331" y="762267"/>
                </a:cubicBezTo>
                <a:cubicBezTo>
                  <a:pt x="607733" y="759295"/>
                  <a:pt x="615162" y="757809"/>
                  <a:pt x="619620" y="757809"/>
                </a:cubicBezTo>
                <a:cubicBezTo>
                  <a:pt x="626306" y="757809"/>
                  <a:pt x="635222" y="759667"/>
                  <a:pt x="646366" y="763381"/>
                </a:cubicBezTo>
                <a:cubicBezTo>
                  <a:pt x="651567" y="765610"/>
                  <a:pt x="661225" y="766725"/>
                  <a:pt x="675341" y="766725"/>
                </a:cubicBezTo>
                <a:cubicBezTo>
                  <a:pt x="684256" y="766725"/>
                  <a:pt x="693543" y="764867"/>
                  <a:pt x="703202" y="761152"/>
                </a:cubicBezTo>
                <a:lnTo>
                  <a:pt x="707659" y="761152"/>
                </a:lnTo>
                <a:lnTo>
                  <a:pt x="714346" y="762267"/>
                </a:lnTo>
                <a:cubicBezTo>
                  <a:pt x="720290" y="762267"/>
                  <a:pt x="726233" y="760595"/>
                  <a:pt x="732177" y="757252"/>
                </a:cubicBezTo>
                <a:cubicBezTo>
                  <a:pt x="738120" y="753909"/>
                  <a:pt x="742206" y="751494"/>
                  <a:pt x="744435" y="750008"/>
                </a:cubicBezTo>
                <a:cubicBezTo>
                  <a:pt x="765238" y="735149"/>
                  <a:pt x="778240" y="721405"/>
                  <a:pt x="783440" y="708775"/>
                </a:cubicBezTo>
                <a:lnTo>
                  <a:pt x="786784" y="705431"/>
                </a:lnTo>
                <a:cubicBezTo>
                  <a:pt x="784555" y="704688"/>
                  <a:pt x="781583" y="704317"/>
                  <a:pt x="777868" y="704317"/>
                </a:cubicBezTo>
                <a:lnTo>
                  <a:pt x="771182" y="704317"/>
                </a:lnTo>
                <a:lnTo>
                  <a:pt x="756694" y="700974"/>
                </a:lnTo>
                <a:cubicBezTo>
                  <a:pt x="754465" y="700974"/>
                  <a:pt x="751865" y="700231"/>
                  <a:pt x="748893" y="698745"/>
                </a:cubicBezTo>
                <a:cubicBezTo>
                  <a:pt x="745921" y="697259"/>
                  <a:pt x="743693" y="696516"/>
                  <a:pt x="742206" y="696516"/>
                </a:cubicBezTo>
                <a:lnTo>
                  <a:pt x="732177" y="697630"/>
                </a:lnTo>
                <a:cubicBezTo>
                  <a:pt x="729205" y="697630"/>
                  <a:pt x="726605" y="696516"/>
                  <a:pt x="724376" y="694287"/>
                </a:cubicBezTo>
                <a:cubicBezTo>
                  <a:pt x="722147" y="692801"/>
                  <a:pt x="720290" y="690944"/>
                  <a:pt x="718804" y="688715"/>
                </a:cubicBezTo>
                <a:cubicBezTo>
                  <a:pt x="714346" y="686486"/>
                  <a:pt x="710631" y="686486"/>
                  <a:pt x="707659" y="688715"/>
                </a:cubicBezTo>
                <a:cubicBezTo>
                  <a:pt x="701716" y="690944"/>
                  <a:pt x="697630" y="690201"/>
                  <a:pt x="695401" y="686486"/>
                </a:cubicBezTo>
                <a:cubicBezTo>
                  <a:pt x="690200" y="683514"/>
                  <a:pt x="685742" y="683143"/>
                  <a:pt x="682028" y="685372"/>
                </a:cubicBezTo>
                <a:cubicBezTo>
                  <a:pt x="681285" y="686115"/>
                  <a:pt x="679427" y="686486"/>
                  <a:pt x="676456" y="686486"/>
                </a:cubicBezTo>
                <a:cubicBezTo>
                  <a:pt x="673484" y="686486"/>
                  <a:pt x="669769" y="685372"/>
                  <a:pt x="665311" y="683143"/>
                </a:cubicBezTo>
                <a:cubicBezTo>
                  <a:pt x="661597" y="680914"/>
                  <a:pt x="658253" y="680171"/>
                  <a:pt x="655281" y="680914"/>
                </a:cubicBezTo>
                <a:lnTo>
                  <a:pt x="651938" y="680914"/>
                </a:lnTo>
                <a:lnTo>
                  <a:pt x="641908" y="679799"/>
                </a:lnTo>
                <a:cubicBezTo>
                  <a:pt x="640422" y="679799"/>
                  <a:pt x="637636" y="679428"/>
                  <a:pt x="633550" y="678685"/>
                </a:cubicBezTo>
                <a:close/>
                <a:moveTo>
                  <a:pt x="554983" y="675342"/>
                </a:moveTo>
                <a:lnTo>
                  <a:pt x="548297" y="677571"/>
                </a:lnTo>
                <a:cubicBezTo>
                  <a:pt x="548297" y="677571"/>
                  <a:pt x="548482" y="677756"/>
                  <a:pt x="548854" y="678128"/>
                </a:cubicBezTo>
                <a:cubicBezTo>
                  <a:pt x="549225" y="678499"/>
                  <a:pt x="549411" y="678685"/>
                  <a:pt x="549411" y="678685"/>
                </a:cubicBezTo>
                <a:cubicBezTo>
                  <a:pt x="550897" y="680171"/>
                  <a:pt x="551640" y="681657"/>
                  <a:pt x="551640" y="683143"/>
                </a:cubicBezTo>
                <a:lnTo>
                  <a:pt x="556098" y="677571"/>
                </a:lnTo>
                <a:close/>
                <a:moveTo>
                  <a:pt x="1034186" y="667541"/>
                </a:moveTo>
                <a:cubicBezTo>
                  <a:pt x="1026757" y="670513"/>
                  <a:pt x="1021556" y="673113"/>
                  <a:pt x="1018584" y="675342"/>
                </a:cubicBezTo>
                <a:lnTo>
                  <a:pt x="1015241" y="680914"/>
                </a:lnTo>
                <a:lnTo>
                  <a:pt x="1031957" y="671998"/>
                </a:lnTo>
                <a:close/>
                <a:moveTo>
                  <a:pt x="1066504" y="638566"/>
                </a:moveTo>
                <a:lnTo>
                  <a:pt x="1055360" y="647481"/>
                </a:lnTo>
                <a:cubicBezTo>
                  <a:pt x="1055360" y="647481"/>
                  <a:pt x="1055360" y="648224"/>
                  <a:pt x="1055360" y="649710"/>
                </a:cubicBezTo>
                <a:lnTo>
                  <a:pt x="1058703" y="649710"/>
                </a:lnTo>
                <a:lnTo>
                  <a:pt x="1067619" y="643023"/>
                </a:lnTo>
                <a:lnTo>
                  <a:pt x="1068733" y="639680"/>
                </a:lnTo>
                <a:close/>
                <a:moveTo>
                  <a:pt x="3845880" y="572815"/>
                </a:moveTo>
                <a:cubicBezTo>
                  <a:pt x="3847366" y="572815"/>
                  <a:pt x="3849223" y="573929"/>
                  <a:pt x="3851452" y="576158"/>
                </a:cubicBezTo>
                <a:lnTo>
                  <a:pt x="3841422" y="582844"/>
                </a:lnTo>
                <a:cubicBezTo>
                  <a:pt x="3840679" y="582844"/>
                  <a:pt x="3839751" y="582659"/>
                  <a:pt x="3838637" y="582287"/>
                </a:cubicBezTo>
                <a:cubicBezTo>
                  <a:pt x="3837522" y="581916"/>
                  <a:pt x="3836965" y="581359"/>
                  <a:pt x="3836965" y="580616"/>
                </a:cubicBezTo>
                <a:cubicBezTo>
                  <a:pt x="3836222" y="579873"/>
                  <a:pt x="3835850" y="578758"/>
                  <a:pt x="3835850" y="577272"/>
                </a:cubicBezTo>
                <a:cubicBezTo>
                  <a:pt x="3835850" y="575786"/>
                  <a:pt x="3836222" y="574672"/>
                  <a:pt x="3836965" y="573929"/>
                </a:cubicBezTo>
                <a:cubicBezTo>
                  <a:pt x="3841422" y="572443"/>
                  <a:pt x="3844394" y="572072"/>
                  <a:pt x="3845880" y="572815"/>
                </a:cubicBezTo>
                <a:close/>
                <a:moveTo>
                  <a:pt x="3885999" y="565014"/>
                </a:moveTo>
                <a:cubicBezTo>
                  <a:pt x="3888228" y="564271"/>
                  <a:pt x="3890457" y="565757"/>
                  <a:pt x="3892686" y="569471"/>
                </a:cubicBezTo>
                <a:cubicBezTo>
                  <a:pt x="3889714" y="570957"/>
                  <a:pt x="3887485" y="571700"/>
                  <a:pt x="3885999" y="571700"/>
                </a:cubicBezTo>
                <a:cubicBezTo>
                  <a:pt x="3883771" y="571700"/>
                  <a:pt x="3881913" y="570586"/>
                  <a:pt x="3880427" y="568357"/>
                </a:cubicBezTo>
                <a:cubicBezTo>
                  <a:pt x="3882656" y="566128"/>
                  <a:pt x="3884514" y="565014"/>
                  <a:pt x="3885999" y="565014"/>
                </a:cubicBezTo>
                <a:close/>
                <a:moveTo>
                  <a:pt x="1393031" y="565014"/>
                </a:moveTo>
                <a:lnTo>
                  <a:pt x="1362942" y="576158"/>
                </a:lnTo>
                <a:lnTo>
                  <a:pt x="1356255" y="578387"/>
                </a:lnTo>
                <a:lnTo>
                  <a:pt x="1352911" y="581730"/>
                </a:lnTo>
                <a:cubicBezTo>
                  <a:pt x="1360341" y="584702"/>
                  <a:pt x="1364799" y="586188"/>
                  <a:pt x="1366285" y="586188"/>
                </a:cubicBezTo>
                <a:cubicBezTo>
                  <a:pt x="1368513" y="586188"/>
                  <a:pt x="1373343" y="584702"/>
                  <a:pt x="1380772" y="581730"/>
                </a:cubicBezTo>
                <a:cubicBezTo>
                  <a:pt x="1380772" y="583959"/>
                  <a:pt x="1380772" y="586373"/>
                  <a:pt x="1380772" y="588974"/>
                </a:cubicBezTo>
                <a:cubicBezTo>
                  <a:pt x="1380772" y="591574"/>
                  <a:pt x="1379658" y="592503"/>
                  <a:pt x="1377429" y="591760"/>
                </a:cubicBezTo>
                <a:cubicBezTo>
                  <a:pt x="1376686" y="591760"/>
                  <a:pt x="1375200" y="591760"/>
                  <a:pt x="1372971" y="591760"/>
                </a:cubicBezTo>
                <a:cubicBezTo>
                  <a:pt x="1370742" y="591760"/>
                  <a:pt x="1368885" y="592874"/>
                  <a:pt x="1367399" y="595103"/>
                </a:cubicBezTo>
                <a:cubicBezTo>
                  <a:pt x="1367399" y="595846"/>
                  <a:pt x="1366285" y="596218"/>
                  <a:pt x="1364056" y="596218"/>
                </a:cubicBezTo>
                <a:cubicBezTo>
                  <a:pt x="1361084" y="595475"/>
                  <a:pt x="1357369" y="595103"/>
                  <a:pt x="1352911" y="595103"/>
                </a:cubicBezTo>
                <a:cubicBezTo>
                  <a:pt x="1348454" y="595103"/>
                  <a:pt x="1344739" y="594732"/>
                  <a:pt x="1341767" y="593989"/>
                </a:cubicBezTo>
                <a:cubicBezTo>
                  <a:pt x="1337310" y="591760"/>
                  <a:pt x="1330995" y="589903"/>
                  <a:pt x="1322822" y="588417"/>
                </a:cubicBezTo>
                <a:cubicBezTo>
                  <a:pt x="1305734" y="585445"/>
                  <a:pt x="1291618" y="582844"/>
                  <a:pt x="1280474" y="580616"/>
                </a:cubicBezTo>
                <a:cubicBezTo>
                  <a:pt x="1287160" y="589531"/>
                  <a:pt x="1290504" y="593989"/>
                  <a:pt x="1290504" y="593989"/>
                </a:cubicBezTo>
                <a:lnTo>
                  <a:pt x="1310563" y="631879"/>
                </a:lnTo>
                <a:cubicBezTo>
                  <a:pt x="1317993" y="642281"/>
                  <a:pt x="1323937" y="649339"/>
                  <a:pt x="1328394" y="653053"/>
                </a:cubicBezTo>
                <a:cubicBezTo>
                  <a:pt x="1332109" y="656768"/>
                  <a:pt x="1337124" y="661411"/>
                  <a:pt x="1343439" y="666984"/>
                </a:cubicBezTo>
                <a:cubicBezTo>
                  <a:pt x="1349754" y="672556"/>
                  <a:pt x="1354769" y="677199"/>
                  <a:pt x="1358484" y="680914"/>
                </a:cubicBezTo>
                <a:cubicBezTo>
                  <a:pt x="1362942" y="683886"/>
                  <a:pt x="1366656" y="685372"/>
                  <a:pt x="1369628" y="685372"/>
                </a:cubicBezTo>
                <a:cubicBezTo>
                  <a:pt x="1374086" y="685372"/>
                  <a:pt x="1377429" y="683143"/>
                  <a:pt x="1379658" y="678685"/>
                </a:cubicBezTo>
                <a:lnTo>
                  <a:pt x="1394145" y="659740"/>
                </a:lnTo>
                <a:lnTo>
                  <a:pt x="1404175" y="645252"/>
                </a:lnTo>
                <a:cubicBezTo>
                  <a:pt x="1407147" y="641538"/>
                  <a:pt x="1409376" y="636708"/>
                  <a:pt x="1410862" y="630765"/>
                </a:cubicBezTo>
                <a:cubicBezTo>
                  <a:pt x="1413833" y="624821"/>
                  <a:pt x="1415691" y="620363"/>
                  <a:pt x="1416434" y="617392"/>
                </a:cubicBezTo>
                <a:lnTo>
                  <a:pt x="1423120" y="602904"/>
                </a:lnTo>
                <a:cubicBezTo>
                  <a:pt x="1423120" y="602161"/>
                  <a:pt x="1423306" y="601233"/>
                  <a:pt x="1423677" y="600118"/>
                </a:cubicBezTo>
                <a:cubicBezTo>
                  <a:pt x="1424049" y="599004"/>
                  <a:pt x="1423863" y="598446"/>
                  <a:pt x="1423120" y="598446"/>
                </a:cubicBezTo>
                <a:cubicBezTo>
                  <a:pt x="1422378" y="596218"/>
                  <a:pt x="1420520" y="595103"/>
                  <a:pt x="1417548" y="595103"/>
                </a:cubicBezTo>
                <a:cubicBezTo>
                  <a:pt x="1410862" y="595103"/>
                  <a:pt x="1406033" y="592503"/>
                  <a:pt x="1403061" y="587302"/>
                </a:cubicBezTo>
                <a:cubicBezTo>
                  <a:pt x="1401575" y="585073"/>
                  <a:pt x="1400274" y="583959"/>
                  <a:pt x="1399160" y="583959"/>
                </a:cubicBezTo>
                <a:cubicBezTo>
                  <a:pt x="1398046" y="583959"/>
                  <a:pt x="1396746" y="585073"/>
                  <a:pt x="1395260" y="587302"/>
                </a:cubicBezTo>
                <a:lnTo>
                  <a:pt x="1384116" y="599561"/>
                </a:lnTo>
                <a:lnTo>
                  <a:pt x="1381887" y="598446"/>
                </a:lnTo>
                <a:lnTo>
                  <a:pt x="1381887" y="595103"/>
                </a:lnTo>
                <a:cubicBezTo>
                  <a:pt x="1381887" y="591388"/>
                  <a:pt x="1383744" y="586373"/>
                  <a:pt x="1387459" y="580058"/>
                </a:cubicBezTo>
                <a:cubicBezTo>
                  <a:pt x="1391173" y="573743"/>
                  <a:pt x="1393031" y="568728"/>
                  <a:pt x="1393031" y="565014"/>
                </a:cubicBezTo>
                <a:close/>
                <a:moveTo>
                  <a:pt x="400078" y="559442"/>
                </a:moveTo>
                <a:cubicBezTo>
                  <a:pt x="397849" y="560185"/>
                  <a:pt x="396178" y="560928"/>
                  <a:pt x="395063" y="561670"/>
                </a:cubicBezTo>
                <a:cubicBezTo>
                  <a:pt x="393949" y="562413"/>
                  <a:pt x="393020" y="563156"/>
                  <a:pt x="392277" y="563899"/>
                </a:cubicBezTo>
                <a:cubicBezTo>
                  <a:pt x="396735" y="565385"/>
                  <a:pt x="399335" y="563899"/>
                  <a:pt x="400078" y="559442"/>
                </a:cubicBezTo>
                <a:close/>
                <a:moveTo>
                  <a:pt x="3916646" y="553034"/>
                </a:moveTo>
                <a:cubicBezTo>
                  <a:pt x="3918132" y="552848"/>
                  <a:pt x="3919432" y="553127"/>
                  <a:pt x="3920547" y="553869"/>
                </a:cubicBezTo>
                <a:cubicBezTo>
                  <a:pt x="3922776" y="554612"/>
                  <a:pt x="3924447" y="555355"/>
                  <a:pt x="3925562" y="556098"/>
                </a:cubicBezTo>
                <a:cubicBezTo>
                  <a:pt x="3926676" y="556841"/>
                  <a:pt x="3927605" y="557584"/>
                  <a:pt x="3928348" y="558327"/>
                </a:cubicBezTo>
                <a:cubicBezTo>
                  <a:pt x="3928348" y="558327"/>
                  <a:pt x="3926119" y="560556"/>
                  <a:pt x="3921661" y="565014"/>
                </a:cubicBezTo>
                <a:lnTo>
                  <a:pt x="3909402" y="567243"/>
                </a:lnTo>
                <a:cubicBezTo>
                  <a:pt x="3907174" y="565014"/>
                  <a:pt x="3906059" y="563899"/>
                  <a:pt x="3906059" y="563899"/>
                </a:cubicBezTo>
                <a:cubicBezTo>
                  <a:pt x="3905316" y="563156"/>
                  <a:pt x="3905316" y="562413"/>
                  <a:pt x="3906059" y="561670"/>
                </a:cubicBezTo>
                <a:cubicBezTo>
                  <a:pt x="3906802" y="560928"/>
                  <a:pt x="3907174" y="560185"/>
                  <a:pt x="3907174" y="559442"/>
                </a:cubicBezTo>
                <a:cubicBezTo>
                  <a:pt x="3910146" y="556470"/>
                  <a:pt x="3911631" y="554984"/>
                  <a:pt x="3911631" y="554984"/>
                </a:cubicBezTo>
                <a:cubicBezTo>
                  <a:pt x="3913489" y="553869"/>
                  <a:pt x="3915160" y="553219"/>
                  <a:pt x="3916646" y="553034"/>
                </a:cubicBezTo>
                <a:close/>
                <a:moveTo>
                  <a:pt x="2369267" y="500377"/>
                </a:moveTo>
                <a:cubicBezTo>
                  <a:pt x="2364066" y="500377"/>
                  <a:pt x="2360352" y="501492"/>
                  <a:pt x="2358123" y="503720"/>
                </a:cubicBezTo>
                <a:cubicBezTo>
                  <a:pt x="2355894" y="505949"/>
                  <a:pt x="2355894" y="508921"/>
                  <a:pt x="2358123" y="512636"/>
                </a:cubicBezTo>
                <a:cubicBezTo>
                  <a:pt x="2365552" y="506692"/>
                  <a:pt x="2370381" y="502606"/>
                  <a:pt x="2372610" y="500377"/>
                </a:cubicBezTo>
                <a:close/>
                <a:moveTo>
                  <a:pt x="2743714" y="499263"/>
                </a:moveTo>
                <a:cubicBezTo>
                  <a:pt x="2744457" y="500006"/>
                  <a:pt x="2745571" y="501120"/>
                  <a:pt x="2747057" y="502606"/>
                </a:cubicBezTo>
                <a:cubicBezTo>
                  <a:pt x="2748543" y="504092"/>
                  <a:pt x="2749657" y="505578"/>
                  <a:pt x="2750400" y="507064"/>
                </a:cubicBezTo>
                <a:cubicBezTo>
                  <a:pt x="2750400" y="508550"/>
                  <a:pt x="2750029" y="509664"/>
                  <a:pt x="2749286" y="510407"/>
                </a:cubicBezTo>
                <a:cubicBezTo>
                  <a:pt x="2746314" y="508921"/>
                  <a:pt x="2743342" y="508178"/>
                  <a:pt x="2740370" y="508178"/>
                </a:cubicBezTo>
                <a:lnTo>
                  <a:pt x="2739256" y="514865"/>
                </a:lnTo>
                <a:cubicBezTo>
                  <a:pt x="2738513" y="514122"/>
                  <a:pt x="2737399" y="513379"/>
                  <a:pt x="2735913" y="512636"/>
                </a:cubicBezTo>
                <a:cubicBezTo>
                  <a:pt x="2734427" y="511893"/>
                  <a:pt x="2732941" y="511150"/>
                  <a:pt x="2731455" y="510407"/>
                </a:cubicBezTo>
                <a:cubicBezTo>
                  <a:pt x="2734427" y="508178"/>
                  <a:pt x="2736842" y="506135"/>
                  <a:pt x="2738699" y="504278"/>
                </a:cubicBezTo>
                <a:cubicBezTo>
                  <a:pt x="2740557" y="502420"/>
                  <a:pt x="2742228" y="500749"/>
                  <a:pt x="2743714" y="499263"/>
                </a:cubicBezTo>
                <a:close/>
                <a:moveTo>
                  <a:pt x="2805982" y="485332"/>
                </a:moveTo>
                <a:cubicBezTo>
                  <a:pt x="2809047" y="485332"/>
                  <a:pt x="2811694" y="485890"/>
                  <a:pt x="2813923" y="487004"/>
                </a:cubicBezTo>
                <a:lnTo>
                  <a:pt x="2813923" y="489233"/>
                </a:lnTo>
                <a:lnTo>
                  <a:pt x="2810579" y="494805"/>
                </a:lnTo>
                <a:lnTo>
                  <a:pt x="2791634" y="494805"/>
                </a:lnTo>
                <a:lnTo>
                  <a:pt x="2778261" y="497034"/>
                </a:lnTo>
                <a:cubicBezTo>
                  <a:pt x="2781976" y="492576"/>
                  <a:pt x="2787734" y="489233"/>
                  <a:pt x="2795535" y="487004"/>
                </a:cubicBezTo>
                <a:cubicBezTo>
                  <a:pt x="2799435" y="485890"/>
                  <a:pt x="2802918" y="485332"/>
                  <a:pt x="2805982" y="485332"/>
                </a:cubicBezTo>
                <a:close/>
                <a:moveTo>
                  <a:pt x="3666319" y="478228"/>
                </a:moveTo>
                <a:cubicBezTo>
                  <a:pt x="3662882" y="478321"/>
                  <a:pt x="3658657" y="479203"/>
                  <a:pt x="3653642" y="480875"/>
                </a:cubicBezTo>
                <a:cubicBezTo>
                  <a:pt x="3643612" y="484218"/>
                  <a:pt x="3636740" y="488490"/>
                  <a:pt x="3633025" y="493691"/>
                </a:cubicBezTo>
                <a:cubicBezTo>
                  <a:pt x="3650113" y="486261"/>
                  <a:pt x="3663857" y="481803"/>
                  <a:pt x="3674259" y="480317"/>
                </a:cubicBezTo>
                <a:cubicBezTo>
                  <a:pt x="3672401" y="478831"/>
                  <a:pt x="3669755" y="478135"/>
                  <a:pt x="3666319" y="478228"/>
                </a:cubicBezTo>
                <a:close/>
                <a:moveTo>
                  <a:pt x="419023" y="471402"/>
                </a:moveTo>
                <a:lnTo>
                  <a:pt x="417909" y="473631"/>
                </a:lnTo>
                <a:cubicBezTo>
                  <a:pt x="417909" y="476603"/>
                  <a:pt x="415309" y="478089"/>
                  <a:pt x="410108" y="478089"/>
                </a:cubicBezTo>
                <a:cubicBezTo>
                  <a:pt x="407879" y="478089"/>
                  <a:pt x="406765" y="478831"/>
                  <a:pt x="406765" y="480317"/>
                </a:cubicBezTo>
                <a:cubicBezTo>
                  <a:pt x="406022" y="483289"/>
                  <a:pt x="404907" y="484961"/>
                  <a:pt x="403421" y="485332"/>
                </a:cubicBezTo>
                <a:cubicBezTo>
                  <a:pt x="401935" y="485704"/>
                  <a:pt x="400078" y="485518"/>
                  <a:pt x="397849" y="484775"/>
                </a:cubicBezTo>
                <a:lnTo>
                  <a:pt x="392277" y="484775"/>
                </a:lnTo>
                <a:cubicBezTo>
                  <a:pt x="393020" y="490719"/>
                  <a:pt x="391534" y="493319"/>
                  <a:pt x="387819" y="492576"/>
                </a:cubicBezTo>
                <a:cubicBezTo>
                  <a:pt x="384848" y="491090"/>
                  <a:pt x="382247" y="490347"/>
                  <a:pt x="380018" y="490347"/>
                </a:cubicBezTo>
                <a:cubicBezTo>
                  <a:pt x="380018" y="494062"/>
                  <a:pt x="377790" y="495919"/>
                  <a:pt x="373332" y="495919"/>
                </a:cubicBezTo>
                <a:cubicBezTo>
                  <a:pt x="367388" y="495919"/>
                  <a:pt x="364417" y="499263"/>
                  <a:pt x="364417" y="505949"/>
                </a:cubicBezTo>
                <a:cubicBezTo>
                  <a:pt x="364417" y="508921"/>
                  <a:pt x="364045" y="511150"/>
                  <a:pt x="363302" y="512636"/>
                </a:cubicBezTo>
                <a:lnTo>
                  <a:pt x="363302" y="520437"/>
                </a:lnTo>
                <a:lnTo>
                  <a:pt x="361073" y="541611"/>
                </a:lnTo>
                <a:lnTo>
                  <a:pt x="357730" y="559442"/>
                </a:lnTo>
                <a:lnTo>
                  <a:pt x="358844" y="560556"/>
                </a:lnTo>
                <a:cubicBezTo>
                  <a:pt x="359587" y="559813"/>
                  <a:pt x="361631" y="558513"/>
                  <a:pt x="364974" y="556656"/>
                </a:cubicBezTo>
                <a:cubicBezTo>
                  <a:pt x="368317" y="554798"/>
                  <a:pt x="370732" y="552384"/>
                  <a:pt x="372217" y="549412"/>
                </a:cubicBezTo>
                <a:lnTo>
                  <a:pt x="373332" y="546068"/>
                </a:lnTo>
                <a:lnTo>
                  <a:pt x="388934" y="524894"/>
                </a:lnTo>
                <a:cubicBezTo>
                  <a:pt x="390420" y="522666"/>
                  <a:pt x="391906" y="519322"/>
                  <a:pt x="393392" y="514865"/>
                </a:cubicBezTo>
                <a:cubicBezTo>
                  <a:pt x="397106" y="512636"/>
                  <a:pt x="400821" y="508921"/>
                  <a:pt x="404536" y="503720"/>
                </a:cubicBezTo>
                <a:cubicBezTo>
                  <a:pt x="407508" y="500006"/>
                  <a:pt x="409736" y="496477"/>
                  <a:pt x="411222" y="493133"/>
                </a:cubicBezTo>
                <a:cubicBezTo>
                  <a:pt x="412708" y="489790"/>
                  <a:pt x="414194" y="486632"/>
                  <a:pt x="415680" y="483661"/>
                </a:cubicBezTo>
                <a:lnTo>
                  <a:pt x="420138" y="474745"/>
                </a:lnTo>
                <a:close/>
                <a:moveTo>
                  <a:pt x="3935870" y="425432"/>
                </a:moveTo>
                <a:cubicBezTo>
                  <a:pt x="3934199" y="425246"/>
                  <a:pt x="3932434" y="425711"/>
                  <a:pt x="3930577" y="426825"/>
                </a:cubicBezTo>
                <a:cubicBezTo>
                  <a:pt x="3923147" y="432026"/>
                  <a:pt x="3915718" y="434997"/>
                  <a:pt x="3908288" y="435740"/>
                </a:cubicBezTo>
                <a:cubicBezTo>
                  <a:pt x="3900116" y="438712"/>
                  <a:pt x="3890829" y="440198"/>
                  <a:pt x="3880427" y="440198"/>
                </a:cubicBezTo>
                <a:cubicBezTo>
                  <a:pt x="3878942" y="440198"/>
                  <a:pt x="3877827" y="440755"/>
                  <a:pt x="3877084" y="441870"/>
                </a:cubicBezTo>
                <a:cubicBezTo>
                  <a:pt x="3876341" y="442984"/>
                  <a:pt x="3875227" y="443541"/>
                  <a:pt x="3873741" y="443541"/>
                </a:cubicBezTo>
                <a:cubicBezTo>
                  <a:pt x="3869283" y="445027"/>
                  <a:pt x="3863711" y="446699"/>
                  <a:pt x="3857024" y="448556"/>
                </a:cubicBezTo>
                <a:cubicBezTo>
                  <a:pt x="3850338" y="450414"/>
                  <a:pt x="3845137" y="452085"/>
                  <a:pt x="3841422" y="453571"/>
                </a:cubicBezTo>
                <a:cubicBezTo>
                  <a:pt x="3839937" y="453571"/>
                  <a:pt x="3838079" y="454686"/>
                  <a:pt x="3835850" y="456915"/>
                </a:cubicBezTo>
                <a:cubicBezTo>
                  <a:pt x="3834364" y="461372"/>
                  <a:pt x="3833621" y="464344"/>
                  <a:pt x="3833621" y="465830"/>
                </a:cubicBezTo>
                <a:lnTo>
                  <a:pt x="3834736" y="478089"/>
                </a:lnTo>
                <a:cubicBezTo>
                  <a:pt x="3833993" y="480317"/>
                  <a:pt x="3833807" y="482175"/>
                  <a:pt x="3834179" y="483661"/>
                </a:cubicBezTo>
                <a:cubicBezTo>
                  <a:pt x="3834550" y="485147"/>
                  <a:pt x="3834736" y="486261"/>
                  <a:pt x="3834736" y="487004"/>
                </a:cubicBezTo>
                <a:cubicBezTo>
                  <a:pt x="3833250" y="492948"/>
                  <a:pt x="3835479" y="494805"/>
                  <a:pt x="3841422" y="492576"/>
                </a:cubicBezTo>
                <a:cubicBezTo>
                  <a:pt x="3846623" y="491833"/>
                  <a:pt x="3851081" y="490719"/>
                  <a:pt x="3854795" y="489233"/>
                </a:cubicBezTo>
                <a:cubicBezTo>
                  <a:pt x="3858510" y="487747"/>
                  <a:pt x="3861853" y="486632"/>
                  <a:pt x="3864825" y="485890"/>
                </a:cubicBezTo>
                <a:cubicBezTo>
                  <a:pt x="3869283" y="485147"/>
                  <a:pt x="3888600" y="481060"/>
                  <a:pt x="3922776" y="473631"/>
                </a:cubicBezTo>
                <a:cubicBezTo>
                  <a:pt x="3927976" y="472145"/>
                  <a:pt x="3935220" y="470659"/>
                  <a:pt x="3944507" y="469173"/>
                </a:cubicBezTo>
                <a:cubicBezTo>
                  <a:pt x="3953794" y="467687"/>
                  <a:pt x="3961409" y="466201"/>
                  <a:pt x="3967353" y="464715"/>
                </a:cubicBezTo>
                <a:cubicBezTo>
                  <a:pt x="3966610" y="460258"/>
                  <a:pt x="3963266" y="453571"/>
                  <a:pt x="3957323" y="444656"/>
                </a:cubicBezTo>
                <a:cubicBezTo>
                  <a:pt x="3956580" y="443170"/>
                  <a:pt x="3955465" y="441684"/>
                  <a:pt x="3953980" y="440198"/>
                </a:cubicBezTo>
                <a:cubicBezTo>
                  <a:pt x="3952494" y="438712"/>
                  <a:pt x="3951379" y="436855"/>
                  <a:pt x="3950636" y="434626"/>
                </a:cubicBezTo>
                <a:cubicBezTo>
                  <a:pt x="3949151" y="433140"/>
                  <a:pt x="3947479" y="432026"/>
                  <a:pt x="3945621" y="431283"/>
                </a:cubicBezTo>
                <a:cubicBezTo>
                  <a:pt x="3943764" y="430540"/>
                  <a:pt x="3942092" y="429425"/>
                  <a:pt x="3940606" y="427939"/>
                </a:cubicBezTo>
                <a:cubicBezTo>
                  <a:pt x="3939120" y="426454"/>
                  <a:pt x="3937542" y="425618"/>
                  <a:pt x="3935870" y="425432"/>
                </a:cubicBezTo>
                <a:close/>
                <a:moveTo>
                  <a:pt x="1335917" y="371661"/>
                </a:moveTo>
                <a:cubicBezTo>
                  <a:pt x="1334617" y="372032"/>
                  <a:pt x="1333595" y="373333"/>
                  <a:pt x="1332852" y="375561"/>
                </a:cubicBezTo>
                <a:lnTo>
                  <a:pt x="1330623" y="383362"/>
                </a:lnTo>
                <a:cubicBezTo>
                  <a:pt x="1329137" y="384848"/>
                  <a:pt x="1326723" y="387263"/>
                  <a:pt x="1323379" y="390606"/>
                </a:cubicBezTo>
                <a:cubicBezTo>
                  <a:pt x="1320036" y="393949"/>
                  <a:pt x="1318736" y="397850"/>
                  <a:pt x="1319479" y="402308"/>
                </a:cubicBezTo>
                <a:lnTo>
                  <a:pt x="1318364" y="404537"/>
                </a:lnTo>
                <a:cubicBezTo>
                  <a:pt x="1314650" y="408251"/>
                  <a:pt x="1312421" y="410852"/>
                  <a:pt x="1311678" y="412337"/>
                </a:cubicBezTo>
                <a:lnTo>
                  <a:pt x="1303877" y="427939"/>
                </a:lnTo>
                <a:cubicBezTo>
                  <a:pt x="1300905" y="431654"/>
                  <a:pt x="1297933" y="435555"/>
                  <a:pt x="1294962" y="439641"/>
                </a:cubicBezTo>
                <a:cubicBezTo>
                  <a:pt x="1291990" y="443727"/>
                  <a:pt x="1289018" y="447628"/>
                  <a:pt x="1286046" y="451342"/>
                </a:cubicBezTo>
                <a:cubicBezTo>
                  <a:pt x="1285303" y="452828"/>
                  <a:pt x="1284003" y="454314"/>
                  <a:pt x="1282146" y="455800"/>
                </a:cubicBezTo>
                <a:cubicBezTo>
                  <a:pt x="1280288" y="457286"/>
                  <a:pt x="1278988" y="459143"/>
                  <a:pt x="1278245" y="461372"/>
                </a:cubicBezTo>
                <a:cubicBezTo>
                  <a:pt x="1276759" y="464344"/>
                  <a:pt x="1274530" y="468244"/>
                  <a:pt x="1271558" y="473074"/>
                </a:cubicBezTo>
                <a:cubicBezTo>
                  <a:pt x="1268587" y="477903"/>
                  <a:pt x="1265243" y="481803"/>
                  <a:pt x="1261529" y="484775"/>
                </a:cubicBezTo>
                <a:cubicBezTo>
                  <a:pt x="1260043" y="485518"/>
                  <a:pt x="1258557" y="487375"/>
                  <a:pt x="1257071" y="490347"/>
                </a:cubicBezTo>
                <a:cubicBezTo>
                  <a:pt x="1256328" y="496291"/>
                  <a:pt x="1251870" y="501863"/>
                  <a:pt x="1243698" y="507064"/>
                </a:cubicBezTo>
                <a:cubicBezTo>
                  <a:pt x="1242955" y="507807"/>
                  <a:pt x="1242584" y="508735"/>
                  <a:pt x="1242584" y="509850"/>
                </a:cubicBezTo>
                <a:cubicBezTo>
                  <a:pt x="1242584" y="510964"/>
                  <a:pt x="1242212" y="511893"/>
                  <a:pt x="1241469" y="512636"/>
                </a:cubicBezTo>
                <a:lnTo>
                  <a:pt x="1265986" y="512636"/>
                </a:lnTo>
                <a:cubicBezTo>
                  <a:pt x="1273416" y="511150"/>
                  <a:pt x="1278988" y="509664"/>
                  <a:pt x="1282703" y="508178"/>
                </a:cubicBezTo>
                <a:cubicBezTo>
                  <a:pt x="1284932" y="507435"/>
                  <a:pt x="1290132" y="505578"/>
                  <a:pt x="1298305" y="502606"/>
                </a:cubicBezTo>
                <a:cubicBezTo>
                  <a:pt x="1302020" y="500377"/>
                  <a:pt x="1306291" y="498334"/>
                  <a:pt x="1311120" y="496477"/>
                </a:cubicBezTo>
                <a:cubicBezTo>
                  <a:pt x="1315950" y="494619"/>
                  <a:pt x="1320593" y="492576"/>
                  <a:pt x="1325051" y="490347"/>
                </a:cubicBezTo>
                <a:lnTo>
                  <a:pt x="1331738" y="487004"/>
                </a:lnTo>
                <a:cubicBezTo>
                  <a:pt x="1340653" y="484032"/>
                  <a:pt x="1347339" y="481432"/>
                  <a:pt x="1351797" y="479203"/>
                </a:cubicBezTo>
                <a:lnTo>
                  <a:pt x="1375200" y="468059"/>
                </a:lnTo>
                <a:lnTo>
                  <a:pt x="1398603" y="459143"/>
                </a:lnTo>
                <a:cubicBezTo>
                  <a:pt x="1402318" y="456172"/>
                  <a:pt x="1406404" y="454314"/>
                  <a:pt x="1410862" y="453571"/>
                </a:cubicBezTo>
                <a:cubicBezTo>
                  <a:pt x="1413833" y="452828"/>
                  <a:pt x="1415877" y="451900"/>
                  <a:pt x="1416991" y="450785"/>
                </a:cubicBezTo>
                <a:cubicBezTo>
                  <a:pt x="1418105" y="449671"/>
                  <a:pt x="1418663" y="447999"/>
                  <a:pt x="1418663" y="445770"/>
                </a:cubicBezTo>
                <a:cubicBezTo>
                  <a:pt x="1418663" y="442055"/>
                  <a:pt x="1419406" y="436483"/>
                  <a:pt x="1420891" y="429054"/>
                </a:cubicBezTo>
                <a:lnTo>
                  <a:pt x="1419777" y="430168"/>
                </a:lnTo>
                <a:lnTo>
                  <a:pt x="1399717" y="407880"/>
                </a:lnTo>
                <a:lnTo>
                  <a:pt x="1397489" y="406765"/>
                </a:lnTo>
                <a:cubicBezTo>
                  <a:pt x="1397489" y="406765"/>
                  <a:pt x="1378543" y="395621"/>
                  <a:pt x="1340653" y="373333"/>
                </a:cubicBezTo>
                <a:cubicBezTo>
                  <a:pt x="1338796" y="371847"/>
                  <a:pt x="1337217" y="371289"/>
                  <a:pt x="1335917" y="371661"/>
                </a:cubicBezTo>
                <a:close/>
                <a:moveTo>
                  <a:pt x="3704348" y="363303"/>
                </a:moveTo>
                <a:cubicBezTo>
                  <a:pt x="3693204" y="367760"/>
                  <a:pt x="3685774" y="371847"/>
                  <a:pt x="3682060" y="375561"/>
                </a:cubicBezTo>
                <a:cubicBezTo>
                  <a:pt x="3673887" y="382991"/>
                  <a:pt x="3667944" y="388563"/>
                  <a:pt x="3664229" y="392278"/>
                </a:cubicBezTo>
                <a:cubicBezTo>
                  <a:pt x="3653085" y="403422"/>
                  <a:pt x="3643798" y="411595"/>
                  <a:pt x="3636368" y="416795"/>
                </a:cubicBezTo>
                <a:cubicBezTo>
                  <a:pt x="3631168" y="421996"/>
                  <a:pt x="3628939" y="427196"/>
                  <a:pt x="3629682" y="432397"/>
                </a:cubicBezTo>
                <a:cubicBezTo>
                  <a:pt x="3629682" y="436112"/>
                  <a:pt x="3627081" y="437226"/>
                  <a:pt x="3621881" y="435740"/>
                </a:cubicBezTo>
                <a:cubicBezTo>
                  <a:pt x="3615937" y="446142"/>
                  <a:pt x="3609994" y="458772"/>
                  <a:pt x="3604050" y="473631"/>
                </a:cubicBezTo>
                <a:lnTo>
                  <a:pt x="3605164" y="474745"/>
                </a:lnTo>
                <a:cubicBezTo>
                  <a:pt x="3609622" y="473259"/>
                  <a:pt x="3613708" y="471773"/>
                  <a:pt x="3617423" y="470288"/>
                </a:cubicBezTo>
                <a:cubicBezTo>
                  <a:pt x="3615194" y="474745"/>
                  <a:pt x="3612965" y="478089"/>
                  <a:pt x="3610737" y="480317"/>
                </a:cubicBezTo>
                <a:cubicBezTo>
                  <a:pt x="3611480" y="480317"/>
                  <a:pt x="3613708" y="481060"/>
                  <a:pt x="3617423" y="482546"/>
                </a:cubicBezTo>
                <a:cubicBezTo>
                  <a:pt x="3621138" y="484032"/>
                  <a:pt x="3625224" y="483661"/>
                  <a:pt x="3629682" y="481432"/>
                </a:cubicBezTo>
                <a:lnTo>
                  <a:pt x="3658657" y="468059"/>
                </a:lnTo>
                <a:lnTo>
                  <a:pt x="3694318" y="450228"/>
                </a:lnTo>
                <a:cubicBezTo>
                  <a:pt x="3695061" y="450228"/>
                  <a:pt x="3696176" y="449671"/>
                  <a:pt x="3697662" y="448556"/>
                </a:cubicBezTo>
                <a:cubicBezTo>
                  <a:pt x="3699147" y="447442"/>
                  <a:pt x="3699890" y="446142"/>
                  <a:pt x="3699890" y="444656"/>
                </a:cubicBezTo>
                <a:cubicBezTo>
                  <a:pt x="3700634" y="437226"/>
                  <a:pt x="3701005" y="425711"/>
                  <a:pt x="3701005" y="410109"/>
                </a:cubicBezTo>
                <a:cubicBezTo>
                  <a:pt x="3701005" y="404908"/>
                  <a:pt x="3701191" y="398407"/>
                  <a:pt x="3701562" y="390606"/>
                </a:cubicBezTo>
                <a:cubicBezTo>
                  <a:pt x="3701934" y="382805"/>
                  <a:pt x="3702862" y="373704"/>
                  <a:pt x="3704348" y="363303"/>
                </a:cubicBezTo>
                <a:close/>
                <a:moveTo>
                  <a:pt x="3703234" y="349930"/>
                </a:moveTo>
                <a:cubicBezTo>
                  <a:pt x="3696547" y="353644"/>
                  <a:pt x="3690232" y="358474"/>
                  <a:pt x="3684288" y="364417"/>
                </a:cubicBezTo>
                <a:cubicBezTo>
                  <a:pt x="3684288" y="365160"/>
                  <a:pt x="3684474" y="365717"/>
                  <a:pt x="3684846" y="366089"/>
                </a:cubicBezTo>
                <a:cubicBezTo>
                  <a:pt x="3685217" y="366460"/>
                  <a:pt x="3685774" y="366646"/>
                  <a:pt x="3686517" y="366646"/>
                </a:cubicBezTo>
                <a:cubicBezTo>
                  <a:pt x="3687260" y="365903"/>
                  <a:pt x="3693204" y="361074"/>
                  <a:pt x="3704348" y="352158"/>
                </a:cubicBezTo>
                <a:close/>
                <a:moveTo>
                  <a:pt x="3838079" y="332099"/>
                </a:moveTo>
                <a:cubicBezTo>
                  <a:pt x="3837336" y="332099"/>
                  <a:pt x="3836408" y="332470"/>
                  <a:pt x="3835293" y="333213"/>
                </a:cubicBezTo>
                <a:cubicBezTo>
                  <a:pt x="3834179" y="333956"/>
                  <a:pt x="3833621" y="334699"/>
                  <a:pt x="3833621" y="335442"/>
                </a:cubicBezTo>
                <a:cubicBezTo>
                  <a:pt x="3832878" y="341386"/>
                  <a:pt x="3832693" y="346401"/>
                  <a:pt x="3833064" y="350487"/>
                </a:cubicBezTo>
                <a:cubicBezTo>
                  <a:pt x="3833436" y="354573"/>
                  <a:pt x="3833621" y="358102"/>
                  <a:pt x="3833621" y="361074"/>
                </a:cubicBezTo>
                <a:cubicBezTo>
                  <a:pt x="3835107" y="371475"/>
                  <a:pt x="3835850" y="379276"/>
                  <a:pt x="3835850" y="384477"/>
                </a:cubicBezTo>
                <a:lnTo>
                  <a:pt x="3842537" y="376676"/>
                </a:lnTo>
                <a:cubicBezTo>
                  <a:pt x="3844766" y="375190"/>
                  <a:pt x="3848295" y="373333"/>
                  <a:pt x="3853124" y="371104"/>
                </a:cubicBezTo>
                <a:cubicBezTo>
                  <a:pt x="3857953" y="368875"/>
                  <a:pt x="3860739" y="365903"/>
                  <a:pt x="3861482" y="362188"/>
                </a:cubicBezTo>
                <a:lnTo>
                  <a:pt x="3862596" y="361074"/>
                </a:lnTo>
                <a:cubicBezTo>
                  <a:pt x="3864825" y="359588"/>
                  <a:pt x="3865754" y="358288"/>
                  <a:pt x="3865383" y="357173"/>
                </a:cubicBezTo>
                <a:cubicBezTo>
                  <a:pt x="3865011" y="356059"/>
                  <a:pt x="3864268" y="355130"/>
                  <a:pt x="3863154" y="354387"/>
                </a:cubicBezTo>
                <a:cubicBezTo>
                  <a:pt x="3862040" y="353644"/>
                  <a:pt x="3861482" y="353273"/>
                  <a:pt x="3861482" y="353273"/>
                </a:cubicBezTo>
                <a:cubicBezTo>
                  <a:pt x="3859996" y="352530"/>
                  <a:pt x="3857767" y="351415"/>
                  <a:pt x="3854795" y="349930"/>
                </a:cubicBezTo>
                <a:cubicBezTo>
                  <a:pt x="3851824" y="348444"/>
                  <a:pt x="3849595" y="346958"/>
                  <a:pt x="3848109" y="345472"/>
                </a:cubicBezTo>
                <a:cubicBezTo>
                  <a:pt x="3846623" y="344729"/>
                  <a:pt x="3845509" y="343243"/>
                  <a:pt x="3844766" y="341014"/>
                </a:cubicBezTo>
                <a:cubicBezTo>
                  <a:pt x="3844023" y="338785"/>
                  <a:pt x="3843280" y="336928"/>
                  <a:pt x="3842537" y="335442"/>
                </a:cubicBezTo>
                <a:cubicBezTo>
                  <a:pt x="3840308" y="333213"/>
                  <a:pt x="3838822" y="332099"/>
                  <a:pt x="3838079" y="332099"/>
                </a:cubicBezTo>
                <a:close/>
                <a:moveTo>
                  <a:pt x="2734798" y="332099"/>
                </a:moveTo>
                <a:cubicBezTo>
                  <a:pt x="2734798" y="333585"/>
                  <a:pt x="2735356" y="334885"/>
                  <a:pt x="2736470" y="335999"/>
                </a:cubicBezTo>
                <a:cubicBezTo>
                  <a:pt x="2737585" y="337114"/>
                  <a:pt x="2738142" y="338414"/>
                  <a:pt x="2738142" y="339900"/>
                </a:cubicBezTo>
                <a:cubicBezTo>
                  <a:pt x="2737399" y="342129"/>
                  <a:pt x="2736656" y="344729"/>
                  <a:pt x="2735913" y="347701"/>
                </a:cubicBezTo>
                <a:cubicBezTo>
                  <a:pt x="2735170" y="350673"/>
                  <a:pt x="2734427" y="354387"/>
                  <a:pt x="2733684" y="358845"/>
                </a:cubicBezTo>
                <a:cubicBezTo>
                  <a:pt x="2733684" y="360331"/>
                  <a:pt x="2733313" y="362003"/>
                  <a:pt x="2732569" y="363860"/>
                </a:cubicBezTo>
                <a:cubicBezTo>
                  <a:pt x="2731827" y="365717"/>
                  <a:pt x="2731455" y="367760"/>
                  <a:pt x="2731455" y="369989"/>
                </a:cubicBezTo>
                <a:cubicBezTo>
                  <a:pt x="2731455" y="377419"/>
                  <a:pt x="2732941" y="384105"/>
                  <a:pt x="2735913" y="390049"/>
                </a:cubicBezTo>
                <a:lnTo>
                  <a:pt x="2728112" y="394507"/>
                </a:lnTo>
                <a:cubicBezTo>
                  <a:pt x="2728112" y="395250"/>
                  <a:pt x="2728855" y="395621"/>
                  <a:pt x="2730341" y="395621"/>
                </a:cubicBezTo>
                <a:cubicBezTo>
                  <a:pt x="2729598" y="398593"/>
                  <a:pt x="2728112" y="402308"/>
                  <a:pt x="2725883" y="406765"/>
                </a:cubicBezTo>
                <a:cubicBezTo>
                  <a:pt x="2726626" y="406765"/>
                  <a:pt x="2727740" y="406951"/>
                  <a:pt x="2729226" y="407323"/>
                </a:cubicBezTo>
                <a:cubicBezTo>
                  <a:pt x="2730712" y="407694"/>
                  <a:pt x="2731827" y="407508"/>
                  <a:pt x="2732569" y="406765"/>
                </a:cubicBezTo>
                <a:cubicBezTo>
                  <a:pt x="2742971" y="405279"/>
                  <a:pt x="2750400" y="403794"/>
                  <a:pt x="2754858" y="402308"/>
                </a:cubicBezTo>
                <a:cubicBezTo>
                  <a:pt x="2760802" y="401565"/>
                  <a:pt x="2770460" y="398964"/>
                  <a:pt x="2783833" y="394507"/>
                </a:cubicBezTo>
                <a:cubicBezTo>
                  <a:pt x="2783090" y="392278"/>
                  <a:pt x="2781976" y="391163"/>
                  <a:pt x="2780490" y="391163"/>
                </a:cubicBezTo>
                <a:cubicBezTo>
                  <a:pt x="2776775" y="388935"/>
                  <a:pt x="2774175" y="385963"/>
                  <a:pt x="2772689" y="382248"/>
                </a:cubicBezTo>
                <a:cubicBezTo>
                  <a:pt x="2771203" y="378533"/>
                  <a:pt x="2770460" y="376304"/>
                  <a:pt x="2770460" y="375561"/>
                </a:cubicBezTo>
                <a:cubicBezTo>
                  <a:pt x="2768974" y="371847"/>
                  <a:pt x="2766002" y="366275"/>
                  <a:pt x="2761545" y="358845"/>
                </a:cubicBezTo>
                <a:cubicBezTo>
                  <a:pt x="2757830" y="355130"/>
                  <a:pt x="2755972" y="353273"/>
                  <a:pt x="2755972" y="353273"/>
                </a:cubicBezTo>
                <a:cubicBezTo>
                  <a:pt x="2753744" y="351787"/>
                  <a:pt x="2750958" y="348072"/>
                  <a:pt x="2747615" y="342129"/>
                </a:cubicBezTo>
                <a:cubicBezTo>
                  <a:pt x="2744271" y="336185"/>
                  <a:pt x="2739999" y="332842"/>
                  <a:pt x="2734798" y="332099"/>
                </a:cubicBezTo>
                <a:close/>
                <a:moveTo>
                  <a:pt x="2613326" y="314268"/>
                </a:moveTo>
                <a:cubicBezTo>
                  <a:pt x="2608868" y="316497"/>
                  <a:pt x="2604782" y="317611"/>
                  <a:pt x="2601067" y="317611"/>
                </a:cubicBezTo>
                <a:lnTo>
                  <a:pt x="2589923" y="316497"/>
                </a:lnTo>
                <a:cubicBezTo>
                  <a:pt x="2586209" y="316497"/>
                  <a:pt x="2582494" y="317611"/>
                  <a:pt x="2578779" y="319840"/>
                </a:cubicBezTo>
                <a:cubicBezTo>
                  <a:pt x="2578779" y="319840"/>
                  <a:pt x="2578593" y="319654"/>
                  <a:pt x="2578222" y="319283"/>
                </a:cubicBezTo>
                <a:cubicBezTo>
                  <a:pt x="2577850" y="318911"/>
                  <a:pt x="2577664" y="318726"/>
                  <a:pt x="2577664" y="318726"/>
                </a:cubicBezTo>
                <a:lnTo>
                  <a:pt x="2573207" y="318726"/>
                </a:lnTo>
                <a:cubicBezTo>
                  <a:pt x="2566520" y="318726"/>
                  <a:pt x="2559462" y="321698"/>
                  <a:pt x="2552033" y="327641"/>
                </a:cubicBezTo>
                <a:cubicBezTo>
                  <a:pt x="2546832" y="332842"/>
                  <a:pt x="2543489" y="335814"/>
                  <a:pt x="2542003" y="336557"/>
                </a:cubicBezTo>
                <a:cubicBezTo>
                  <a:pt x="2533830" y="341014"/>
                  <a:pt x="2523058" y="349930"/>
                  <a:pt x="2509685" y="363303"/>
                </a:cubicBezTo>
                <a:lnTo>
                  <a:pt x="2490739" y="381134"/>
                </a:lnTo>
                <a:cubicBezTo>
                  <a:pt x="2488511" y="383362"/>
                  <a:pt x="2485910" y="386520"/>
                  <a:pt x="2482939" y="390606"/>
                </a:cubicBezTo>
                <a:cubicBezTo>
                  <a:pt x="2479967" y="394692"/>
                  <a:pt x="2477366" y="397850"/>
                  <a:pt x="2475138" y="400079"/>
                </a:cubicBezTo>
                <a:cubicBezTo>
                  <a:pt x="2461021" y="412709"/>
                  <a:pt x="2449134" y="424968"/>
                  <a:pt x="2439476" y="436855"/>
                </a:cubicBezTo>
                <a:cubicBezTo>
                  <a:pt x="2434275" y="442055"/>
                  <a:pt x="2428146" y="447813"/>
                  <a:pt x="2421088" y="454128"/>
                </a:cubicBezTo>
                <a:cubicBezTo>
                  <a:pt x="2414030" y="460444"/>
                  <a:pt x="2406414" y="468059"/>
                  <a:pt x="2398242" y="476974"/>
                </a:cubicBezTo>
                <a:cubicBezTo>
                  <a:pt x="2397499" y="477717"/>
                  <a:pt x="2397128" y="479574"/>
                  <a:pt x="2397128" y="482546"/>
                </a:cubicBezTo>
                <a:cubicBezTo>
                  <a:pt x="2396385" y="484032"/>
                  <a:pt x="2395828" y="485147"/>
                  <a:pt x="2395456" y="485890"/>
                </a:cubicBezTo>
                <a:cubicBezTo>
                  <a:pt x="2395085" y="486632"/>
                  <a:pt x="2394527" y="487375"/>
                  <a:pt x="2393784" y="488118"/>
                </a:cubicBezTo>
                <a:cubicBezTo>
                  <a:pt x="2385612" y="494805"/>
                  <a:pt x="2380783" y="501120"/>
                  <a:pt x="2379297" y="507064"/>
                </a:cubicBezTo>
                <a:cubicBezTo>
                  <a:pt x="2379297" y="510035"/>
                  <a:pt x="2379483" y="512079"/>
                  <a:pt x="2379854" y="513193"/>
                </a:cubicBezTo>
                <a:cubicBezTo>
                  <a:pt x="2380226" y="514307"/>
                  <a:pt x="2381526" y="514865"/>
                  <a:pt x="2383755" y="514865"/>
                </a:cubicBezTo>
                <a:cubicBezTo>
                  <a:pt x="2391184" y="514865"/>
                  <a:pt x="2395270" y="515050"/>
                  <a:pt x="2396013" y="515422"/>
                </a:cubicBezTo>
                <a:cubicBezTo>
                  <a:pt x="2396756" y="515793"/>
                  <a:pt x="2396756" y="518208"/>
                  <a:pt x="2396013" y="522666"/>
                </a:cubicBezTo>
                <a:lnTo>
                  <a:pt x="2396013" y="524894"/>
                </a:lnTo>
                <a:cubicBezTo>
                  <a:pt x="2396013" y="529352"/>
                  <a:pt x="2398613" y="530838"/>
                  <a:pt x="2403814" y="529352"/>
                </a:cubicBezTo>
                <a:cubicBezTo>
                  <a:pt x="2436504" y="518951"/>
                  <a:pt x="2460279" y="510035"/>
                  <a:pt x="2475138" y="502606"/>
                </a:cubicBezTo>
                <a:lnTo>
                  <a:pt x="2490739" y="498148"/>
                </a:lnTo>
                <a:cubicBezTo>
                  <a:pt x="2495197" y="496662"/>
                  <a:pt x="2499469" y="495176"/>
                  <a:pt x="2503555" y="493691"/>
                </a:cubicBezTo>
                <a:cubicBezTo>
                  <a:pt x="2507642" y="492205"/>
                  <a:pt x="2511913" y="490719"/>
                  <a:pt x="2516371" y="489233"/>
                </a:cubicBezTo>
                <a:cubicBezTo>
                  <a:pt x="2520086" y="487747"/>
                  <a:pt x="2525844" y="484961"/>
                  <a:pt x="2533645" y="480875"/>
                </a:cubicBezTo>
                <a:cubicBezTo>
                  <a:pt x="2541446" y="476788"/>
                  <a:pt x="2548689" y="474002"/>
                  <a:pt x="2555376" y="472516"/>
                </a:cubicBezTo>
                <a:cubicBezTo>
                  <a:pt x="2559091" y="470288"/>
                  <a:pt x="2568378" y="466573"/>
                  <a:pt x="2583237" y="461372"/>
                </a:cubicBezTo>
                <a:cubicBezTo>
                  <a:pt x="2593638" y="458400"/>
                  <a:pt x="2601067" y="455800"/>
                  <a:pt x="2605525" y="453571"/>
                </a:cubicBezTo>
                <a:cubicBezTo>
                  <a:pt x="2607754" y="452085"/>
                  <a:pt x="2608868" y="449856"/>
                  <a:pt x="2608868" y="446885"/>
                </a:cubicBezTo>
                <a:cubicBezTo>
                  <a:pt x="2608868" y="429797"/>
                  <a:pt x="2609983" y="413080"/>
                  <a:pt x="2612212" y="396736"/>
                </a:cubicBezTo>
                <a:lnTo>
                  <a:pt x="2612212" y="384477"/>
                </a:lnTo>
                <a:cubicBezTo>
                  <a:pt x="2612212" y="370361"/>
                  <a:pt x="2612583" y="359959"/>
                  <a:pt x="2613326" y="353273"/>
                </a:cubicBezTo>
                <a:cubicBezTo>
                  <a:pt x="2614069" y="345100"/>
                  <a:pt x="2614255" y="337857"/>
                  <a:pt x="2613883" y="331542"/>
                </a:cubicBezTo>
                <a:cubicBezTo>
                  <a:pt x="2613512" y="325226"/>
                  <a:pt x="2613326" y="319469"/>
                  <a:pt x="2613326" y="314268"/>
                </a:cubicBezTo>
                <a:close/>
                <a:moveTo>
                  <a:pt x="2546461" y="312039"/>
                </a:moveTo>
                <a:cubicBezTo>
                  <a:pt x="2543489" y="312039"/>
                  <a:pt x="2541631" y="312411"/>
                  <a:pt x="2540888" y="313154"/>
                </a:cubicBezTo>
                <a:cubicBezTo>
                  <a:pt x="2535688" y="315382"/>
                  <a:pt x="2532716" y="317240"/>
                  <a:pt x="2531973" y="318726"/>
                </a:cubicBezTo>
                <a:lnTo>
                  <a:pt x="2481824" y="361074"/>
                </a:lnTo>
                <a:cubicBezTo>
                  <a:pt x="2481824" y="361074"/>
                  <a:pt x="2469565" y="373333"/>
                  <a:pt x="2445048" y="397850"/>
                </a:cubicBezTo>
                <a:lnTo>
                  <a:pt x="2428332" y="414566"/>
                </a:lnTo>
                <a:cubicBezTo>
                  <a:pt x="2410501" y="430911"/>
                  <a:pt x="2395270" y="446513"/>
                  <a:pt x="2382640" y="461372"/>
                </a:cubicBezTo>
                <a:lnTo>
                  <a:pt x="2365924" y="482546"/>
                </a:lnTo>
                <a:lnTo>
                  <a:pt x="2357008" y="492576"/>
                </a:lnTo>
                <a:cubicBezTo>
                  <a:pt x="2362952" y="492576"/>
                  <a:pt x="2367038" y="492205"/>
                  <a:pt x="2369267" y="491462"/>
                </a:cubicBezTo>
                <a:lnTo>
                  <a:pt x="2380411" y="487004"/>
                </a:lnTo>
                <a:cubicBezTo>
                  <a:pt x="2386355" y="481060"/>
                  <a:pt x="2391556" y="474374"/>
                  <a:pt x="2396013" y="466944"/>
                </a:cubicBezTo>
                <a:cubicBezTo>
                  <a:pt x="2396013" y="466944"/>
                  <a:pt x="2401957" y="461001"/>
                  <a:pt x="2413844" y="449113"/>
                </a:cubicBezTo>
                <a:lnTo>
                  <a:pt x="2436133" y="427939"/>
                </a:lnTo>
                <a:cubicBezTo>
                  <a:pt x="2439105" y="424968"/>
                  <a:pt x="2441705" y="421996"/>
                  <a:pt x="2443934" y="419024"/>
                </a:cubicBezTo>
                <a:cubicBezTo>
                  <a:pt x="2446162" y="416052"/>
                  <a:pt x="2448391" y="413452"/>
                  <a:pt x="2450620" y="411223"/>
                </a:cubicBezTo>
                <a:cubicBezTo>
                  <a:pt x="2449134" y="410480"/>
                  <a:pt x="2447648" y="410294"/>
                  <a:pt x="2446162" y="410666"/>
                </a:cubicBezTo>
                <a:cubicBezTo>
                  <a:pt x="2444677" y="411037"/>
                  <a:pt x="2443562" y="410852"/>
                  <a:pt x="2442819" y="410109"/>
                </a:cubicBezTo>
                <a:lnTo>
                  <a:pt x="2442819" y="407880"/>
                </a:lnTo>
                <a:lnTo>
                  <a:pt x="2450620" y="406765"/>
                </a:lnTo>
                <a:cubicBezTo>
                  <a:pt x="2455078" y="406765"/>
                  <a:pt x="2457678" y="406022"/>
                  <a:pt x="2458421" y="404537"/>
                </a:cubicBezTo>
                <a:cubicBezTo>
                  <a:pt x="2459164" y="403051"/>
                  <a:pt x="2461950" y="400636"/>
                  <a:pt x="2466779" y="397293"/>
                </a:cubicBezTo>
                <a:cubicBezTo>
                  <a:pt x="2471608" y="393949"/>
                  <a:pt x="2473652" y="390049"/>
                  <a:pt x="2472909" y="385591"/>
                </a:cubicBezTo>
                <a:lnTo>
                  <a:pt x="2475138" y="384477"/>
                </a:lnTo>
                <a:lnTo>
                  <a:pt x="2476252" y="384477"/>
                </a:lnTo>
                <a:cubicBezTo>
                  <a:pt x="2480710" y="384477"/>
                  <a:pt x="2482939" y="381505"/>
                  <a:pt x="2482939" y="375561"/>
                </a:cubicBezTo>
                <a:cubicBezTo>
                  <a:pt x="2489625" y="371847"/>
                  <a:pt x="2493340" y="369246"/>
                  <a:pt x="2494083" y="367760"/>
                </a:cubicBezTo>
                <a:lnTo>
                  <a:pt x="2494083" y="366646"/>
                </a:lnTo>
                <a:lnTo>
                  <a:pt x="2485167" y="365532"/>
                </a:lnTo>
                <a:cubicBezTo>
                  <a:pt x="2486653" y="364789"/>
                  <a:pt x="2488511" y="363674"/>
                  <a:pt x="2490739" y="362188"/>
                </a:cubicBezTo>
                <a:cubicBezTo>
                  <a:pt x="2492968" y="360702"/>
                  <a:pt x="2494454" y="359216"/>
                  <a:pt x="2495197" y="357731"/>
                </a:cubicBezTo>
                <a:lnTo>
                  <a:pt x="2500769" y="361074"/>
                </a:lnTo>
                <a:cubicBezTo>
                  <a:pt x="2501512" y="361074"/>
                  <a:pt x="2503741" y="359216"/>
                  <a:pt x="2507456" y="355502"/>
                </a:cubicBezTo>
                <a:lnTo>
                  <a:pt x="2501884" y="355502"/>
                </a:lnTo>
                <a:cubicBezTo>
                  <a:pt x="2504855" y="350301"/>
                  <a:pt x="2513028" y="342129"/>
                  <a:pt x="2526401" y="330984"/>
                </a:cubicBezTo>
                <a:lnTo>
                  <a:pt x="2546461" y="313154"/>
                </a:lnTo>
                <a:close/>
                <a:moveTo>
                  <a:pt x="3659771" y="283064"/>
                </a:moveTo>
                <a:lnTo>
                  <a:pt x="3651970" y="298666"/>
                </a:lnTo>
                <a:lnTo>
                  <a:pt x="3641940" y="317611"/>
                </a:lnTo>
                <a:cubicBezTo>
                  <a:pt x="3639712" y="322812"/>
                  <a:pt x="3633025" y="335814"/>
                  <a:pt x="3621881" y="356616"/>
                </a:cubicBezTo>
                <a:lnTo>
                  <a:pt x="3622995" y="357731"/>
                </a:lnTo>
                <a:cubicBezTo>
                  <a:pt x="3628939" y="355502"/>
                  <a:pt x="3634139" y="351787"/>
                  <a:pt x="3638597" y="346586"/>
                </a:cubicBezTo>
                <a:cubicBezTo>
                  <a:pt x="3640826" y="340643"/>
                  <a:pt x="3643055" y="334885"/>
                  <a:pt x="3645284" y="329313"/>
                </a:cubicBezTo>
                <a:cubicBezTo>
                  <a:pt x="3647512" y="323741"/>
                  <a:pt x="3649370" y="318726"/>
                  <a:pt x="3650856" y="314268"/>
                </a:cubicBezTo>
                <a:cubicBezTo>
                  <a:pt x="3655313" y="307581"/>
                  <a:pt x="3658657" y="300523"/>
                  <a:pt x="3660886" y="293094"/>
                </a:cubicBezTo>
                <a:lnTo>
                  <a:pt x="3663114" y="284179"/>
                </a:lnTo>
                <a:close/>
                <a:moveTo>
                  <a:pt x="3706577" y="280835"/>
                </a:moveTo>
                <a:lnTo>
                  <a:pt x="3695433" y="281950"/>
                </a:lnTo>
                <a:lnTo>
                  <a:pt x="3690975" y="281950"/>
                </a:lnTo>
                <a:cubicBezTo>
                  <a:pt x="3687260" y="281950"/>
                  <a:pt x="3684660" y="282693"/>
                  <a:pt x="3683174" y="284179"/>
                </a:cubicBezTo>
                <a:cubicBezTo>
                  <a:pt x="3681688" y="285664"/>
                  <a:pt x="3680202" y="287893"/>
                  <a:pt x="3678716" y="290865"/>
                </a:cubicBezTo>
                <a:lnTo>
                  <a:pt x="3659771" y="325412"/>
                </a:lnTo>
                <a:cubicBezTo>
                  <a:pt x="3659028" y="326898"/>
                  <a:pt x="3657914" y="329127"/>
                  <a:pt x="3656428" y="332099"/>
                </a:cubicBezTo>
                <a:cubicBezTo>
                  <a:pt x="3654942" y="335071"/>
                  <a:pt x="3654570" y="337300"/>
                  <a:pt x="3655313" y="338785"/>
                </a:cubicBezTo>
                <a:cubicBezTo>
                  <a:pt x="3656056" y="341757"/>
                  <a:pt x="3655871" y="344358"/>
                  <a:pt x="3654756" y="346586"/>
                </a:cubicBezTo>
                <a:cubicBezTo>
                  <a:pt x="3653642" y="348815"/>
                  <a:pt x="3653085" y="350301"/>
                  <a:pt x="3653085" y="351044"/>
                </a:cubicBezTo>
                <a:lnTo>
                  <a:pt x="3653085" y="353273"/>
                </a:lnTo>
                <a:cubicBezTo>
                  <a:pt x="3655313" y="352530"/>
                  <a:pt x="3658100" y="352158"/>
                  <a:pt x="3661443" y="352158"/>
                </a:cubicBezTo>
                <a:cubicBezTo>
                  <a:pt x="3664786" y="352158"/>
                  <a:pt x="3668687" y="351415"/>
                  <a:pt x="3673144" y="349930"/>
                </a:cubicBezTo>
                <a:cubicBezTo>
                  <a:pt x="3679831" y="349187"/>
                  <a:pt x="3688746" y="346215"/>
                  <a:pt x="3699890" y="341014"/>
                </a:cubicBezTo>
                <a:cubicBezTo>
                  <a:pt x="3702119" y="338785"/>
                  <a:pt x="3703234" y="336928"/>
                  <a:pt x="3703234" y="335442"/>
                </a:cubicBezTo>
                <a:cubicBezTo>
                  <a:pt x="3703234" y="328756"/>
                  <a:pt x="3703977" y="319469"/>
                  <a:pt x="3705463" y="307581"/>
                </a:cubicBezTo>
                <a:close/>
                <a:moveTo>
                  <a:pt x="443541" y="244059"/>
                </a:moveTo>
                <a:cubicBezTo>
                  <a:pt x="444284" y="243316"/>
                  <a:pt x="444841" y="243316"/>
                  <a:pt x="445212" y="244059"/>
                </a:cubicBezTo>
                <a:cubicBezTo>
                  <a:pt x="445584" y="244802"/>
                  <a:pt x="445770" y="245545"/>
                  <a:pt x="445770" y="246288"/>
                </a:cubicBezTo>
                <a:cubicBezTo>
                  <a:pt x="445770" y="249260"/>
                  <a:pt x="444284" y="250746"/>
                  <a:pt x="441312" y="250746"/>
                </a:cubicBezTo>
                <a:cubicBezTo>
                  <a:pt x="439826" y="247031"/>
                  <a:pt x="440569" y="244802"/>
                  <a:pt x="443541" y="244059"/>
                </a:cubicBezTo>
                <a:close/>
                <a:moveTo>
                  <a:pt x="432396" y="241830"/>
                </a:moveTo>
                <a:lnTo>
                  <a:pt x="435740" y="242945"/>
                </a:lnTo>
                <a:cubicBezTo>
                  <a:pt x="434254" y="244431"/>
                  <a:pt x="433139" y="245174"/>
                  <a:pt x="432396" y="245174"/>
                </a:cubicBezTo>
                <a:cubicBezTo>
                  <a:pt x="430911" y="245917"/>
                  <a:pt x="427939" y="246288"/>
                  <a:pt x="423481" y="246288"/>
                </a:cubicBezTo>
                <a:lnTo>
                  <a:pt x="422367" y="246288"/>
                </a:lnTo>
                <a:lnTo>
                  <a:pt x="423481" y="244059"/>
                </a:lnTo>
                <a:cubicBezTo>
                  <a:pt x="426453" y="242573"/>
                  <a:pt x="429425" y="241830"/>
                  <a:pt x="432396" y="241830"/>
                </a:cubicBezTo>
                <a:close/>
                <a:moveTo>
                  <a:pt x="1249827" y="97512"/>
                </a:moveTo>
                <a:cubicBezTo>
                  <a:pt x="1250199" y="97141"/>
                  <a:pt x="1250756" y="97327"/>
                  <a:pt x="1251499" y="98070"/>
                </a:cubicBezTo>
                <a:cubicBezTo>
                  <a:pt x="1252985" y="99555"/>
                  <a:pt x="1255214" y="100670"/>
                  <a:pt x="1258185" y="101413"/>
                </a:cubicBezTo>
                <a:cubicBezTo>
                  <a:pt x="1261157" y="102156"/>
                  <a:pt x="1262643" y="104013"/>
                  <a:pt x="1262643" y="106985"/>
                </a:cubicBezTo>
                <a:cubicBezTo>
                  <a:pt x="1264872" y="109214"/>
                  <a:pt x="1267473" y="110328"/>
                  <a:pt x="1270444" y="110328"/>
                </a:cubicBezTo>
                <a:cubicBezTo>
                  <a:pt x="1274902" y="110328"/>
                  <a:pt x="1277874" y="112186"/>
                  <a:pt x="1279359" y="115900"/>
                </a:cubicBezTo>
                <a:cubicBezTo>
                  <a:pt x="1280845" y="121844"/>
                  <a:pt x="1283817" y="124073"/>
                  <a:pt x="1288275" y="122587"/>
                </a:cubicBezTo>
                <a:cubicBezTo>
                  <a:pt x="1291247" y="122587"/>
                  <a:pt x="1293847" y="123701"/>
                  <a:pt x="1296076" y="125930"/>
                </a:cubicBezTo>
                <a:cubicBezTo>
                  <a:pt x="1298305" y="128159"/>
                  <a:pt x="1299791" y="130759"/>
                  <a:pt x="1300533" y="133731"/>
                </a:cubicBezTo>
                <a:lnTo>
                  <a:pt x="1302762" y="138189"/>
                </a:lnTo>
                <a:lnTo>
                  <a:pt x="1320593" y="145990"/>
                </a:lnTo>
                <a:cubicBezTo>
                  <a:pt x="1325794" y="147476"/>
                  <a:pt x="1328394" y="150448"/>
                  <a:pt x="1328394" y="154905"/>
                </a:cubicBezTo>
                <a:cubicBezTo>
                  <a:pt x="1328394" y="157134"/>
                  <a:pt x="1329880" y="159734"/>
                  <a:pt x="1332852" y="162706"/>
                </a:cubicBezTo>
                <a:cubicBezTo>
                  <a:pt x="1342510" y="167164"/>
                  <a:pt x="1347711" y="174222"/>
                  <a:pt x="1348454" y="183880"/>
                </a:cubicBezTo>
                <a:cubicBezTo>
                  <a:pt x="1349197" y="185366"/>
                  <a:pt x="1351054" y="187595"/>
                  <a:pt x="1354026" y="190567"/>
                </a:cubicBezTo>
                <a:cubicBezTo>
                  <a:pt x="1358484" y="197996"/>
                  <a:pt x="1360712" y="203940"/>
                  <a:pt x="1360712" y="208398"/>
                </a:cubicBezTo>
                <a:cubicBezTo>
                  <a:pt x="1359970" y="212112"/>
                  <a:pt x="1361827" y="214713"/>
                  <a:pt x="1366285" y="216199"/>
                </a:cubicBezTo>
                <a:cubicBezTo>
                  <a:pt x="1373714" y="217684"/>
                  <a:pt x="1378729" y="219913"/>
                  <a:pt x="1381329" y="222885"/>
                </a:cubicBezTo>
                <a:cubicBezTo>
                  <a:pt x="1383930" y="225857"/>
                  <a:pt x="1385601" y="231058"/>
                  <a:pt x="1386344" y="238487"/>
                </a:cubicBezTo>
                <a:cubicBezTo>
                  <a:pt x="1386344" y="253346"/>
                  <a:pt x="1385230" y="264119"/>
                  <a:pt x="1383001" y="270805"/>
                </a:cubicBezTo>
                <a:cubicBezTo>
                  <a:pt x="1377057" y="288636"/>
                  <a:pt x="1371114" y="304981"/>
                  <a:pt x="1365170" y="319840"/>
                </a:cubicBezTo>
                <a:lnTo>
                  <a:pt x="1398603" y="336557"/>
                </a:lnTo>
                <a:cubicBezTo>
                  <a:pt x="1411976" y="342500"/>
                  <a:pt x="1422378" y="346215"/>
                  <a:pt x="1429807" y="347701"/>
                </a:cubicBezTo>
                <a:cubicBezTo>
                  <a:pt x="1434264" y="349187"/>
                  <a:pt x="1439465" y="349744"/>
                  <a:pt x="1445409" y="349372"/>
                </a:cubicBezTo>
                <a:cubicBezTo>
                  <a:pt x="1451352" y="349001"/>
                  <a:pt x="1455439" y="348815"/>
                  <a:pt x="1457667" y="348815"/>
                </a:cubicBezTo>
                <a:lnTo>
                  <a:pt x="1485528" y="349930"/>
                </a:lnTo>
                <a:cubicBezTo>
                  <a:pt x="1494444" y="349187"/>
                  <a:pt x="1507445" y="348815"/>
                  <a:pt x="1524533" y="348815"/>
                </a:cubicBezTo>
                <a:lnTo>
                  <a:pt x="1560195" y="345472"/>
                </a:lnTo>
                <a:cubicBezTo>
                  <a:pt x="1561680" y="343243"/>
                  <a:pt x="1566138" y="341014"/>
                  <a:pt x="1573568" y="338785"/>
                </a:cubicBezTo>
                <a:cubicBezTo>
                  <a:pt x="1580997" y="336557"/>
                  <a:pt x="1585455" y="335071"/>
                  <a:pt x="1586941" y="334328"/>
                </a:cubicBezTo>
                <a:cubicBezTo>
                  <a:pt x="1588426" y="333585"/>
                  <a:pt x="1590470" y="332099"/>
                  <a:pt x="1593070" y="329870"/>
                </a:cubicBezTo>
                <a:cubicBezTo>
                  <a:pt x="1595670" y="327641"/>
                  <a:pt x="1598456" y="326155"/>
                  <a:pt x="1601428" y="325412"/>
                </a:cubicBezTo>
                <a:cubicBezTo>
                  <a:pt x="1602172" y="324669"/>
                  <a:pt x="1604215" y="322626"/>
                  <a:pt x="1607558" y="319283"/>
                </a:cubicBezTo>
                <a:cubicBezTo>
                  <a:pt x="1610901" y="315940"/>
                  <a:pt x="1613687" y="314639"/>
                  <a:pt x="1615916" y="315382"/>
                </a:cubicBezTo>
                <a:cubicBezTo>
                  <a:pt x="1619631" y="312411"/>
                  <a:pt x="1624460" y="308510"/>
                  <a:pt x="1630403" y="303681"/>
                </a:cubicBezTo>
                <a:cubicBezTo>
                  <a:pt x="1636347" y="298852"/>
                  <a:pt x="1641176" y="295694"/>
                  <a:pt x="1644891" y="294208"/>
                </a:cubicBezTo>
                <a:lnTo>
                  <a:pt x="1644891" y="296437"/>
                </a:lnTo>
                <a:cubicBezTo>
                  <a:pt x="1644891" y="296437"/>
                  <a:pt x="1635604" y="305724"/>
                  <a:pt x="1617030" y="324298"/>
                </a:cubicBezTo>
                <a:cubicBezTo>
                  <a:pt x="1617030" y="325041"/>
                  <a:pt x="1620188" y="322998"/>
                  <a:pt x="1626503" y="318168"/>
                </a:cubicBezTo>
                <a:cubicBezTo>
                  <a:pt x="1632818" y="313339"/>
                  <a:pt x="1636719" y="311296"/>
                  <a:pt x="1638205" y="312039"/>
                </a:cubicBezTo>
                <a:cubicBezTo>
                  <a:pt x="1638947" y="313525"/>
                  <a:pt x="1637647" y="319283"/>
                  <a:pt x="1634304" y="329313"/>
                </a:cubicBezTo>
                <a:cubicBezTo>
                  <a:pt x="1630961" y="339343"/>
                  <a:pt x="1630403" y="345472"/>
                  <a:pt x="1632632" y="347701"/>
                </a:cubicBezTo>
                <a:cubicBezTo>
                  <a:pt x="1633375" y="347701"/>
                  <a:pt x="1633932" y="347887"/>
                  <a:pt x="1634304" y="348258"/>
                </a:cubicBezTo>
                <a:cubicBezTo>
                  <a:pt x="1634675" y="348629"/>
                  <a:pt x="1634861" y="349187"/>
                  <a:pt x="1634861" y="349930"/>
                </a:cubicBezTo>
                <a:cubicBezTo>
                  <a:pt x="1636347" y="352158"/>
                  <a:pt x="1639505" y="356059"/>
                  <a:pt x="1644334" y="361631"/>
                </a:cubicBezTo>
                <a:cubicBezTo>
                  <a:pt x="1649163" y="367203"/>
                  <a:pt x="1652320" y="372590"/>
                  <a:pt x="1653806" y="377790"/>
                </a:cubicBezTo>
                <a:cubicBezTo>
                  <a:pt x="1655292" y="380762"/>
                  <a:pt x="1657893" y="385963"/>
                  <a:pt x="1661607" y="393392"/>
                </a:cubicBezTo>
                <a:cubicBezTo>
                  <a:pt x="1665322" y="400822"/>
                  <a:pt x="1667179" y="407137"/>
                  <a:pt x="1667179" y="412337"/>
                </a:cubicBezTo>
                <a:cubicBezTo>
                  <a:pt x="1667179" y="418281"/>
                  <a:pt x="1663836" y="424225"/>
                  <a:pt x="1657150" y="430168"/>
                </a:cubicBezTo>
                <a:lnTo>
                  <a:pt x="1658264" y="435740"/>
                </a:lnTo>
                <a:cubicBezTo>
                  <a:pt x="1660493" y="437969"/>
                  <a:pt x="1662350" y="439084"/>
                  <a:pt x="1663836" y="439084"/>
                </a:cubicBezTo>
                <a:cubicBezTo>
                  <a:pt x="1666808" y="439084"/>
                  <a:pt x="1668665" y="439455"/>
                  <a:pt x="1669408" y="440198"/>
                </a:cubicBezTo>
                <a:cubicBezTo>
                  <a:pt x="1670151" y="440941"/>
                  <a:pt x="1670522" y="442427"/>
                  <a:pt x="1670522" y="444656"/>
                </a:cubicBezTo>
                <a:cubicBezTo>
                  <a:pt x="1680924" y="437969"/>
                  <a:pt x="1686496" y="432397"/>
                  <a:pt x="1687239" y="427939"/>
                </a:cubicBezTo>
                <a:cubicBezTo>
                  <a:pt x="1687239" y="419024"/>
                  <a:pt x="1689097" y="407880"/>
                  <a:pt x="1692811" y="394507"/>
                </a:cubicBezTo>
                <a:cubicBezTo>
                  <a:pt x="1692811" y="391535"/>
                  <a:pt x="1692997" y="387634"/>
                  <a:pt x="1693368" y="382805"/>
                </a:cubicBezTo>
                <a:cubicBezTo>
                  <a:pt x="1693740" y="377976"/>
                  <a:pt x="1694669" y="372218"/>
                  <a:pt x="1696154" y="365532"/>
                </a:cubicBezTo>
                <a:lnTo>
                  <a:pt x="1699498" y="339900"/>
                </a:lnTo>
                <a:cubicBezTo>
                  <a:pt x="1700241" y="339157"/>
                  <a:pt x="1701541" y="338228"/>
                  <a:pt x="1703398" y="337114"/>
                </a:cubicBezTo>
                <a:cubicBezTo>
                  <a:pt x="1705256" y="335999"/>
                  <a:pt x="1706184" y="335071"/>
                  <a:pt x="1706184" y="334328"/>
                </a:cubicBezTo>
                <a:lnTo>
                  <a:pt x="1716214" y="289751"/>
                </a:lnTo>
                <a:cubicBezTo>
                  <a:pt x="1716214" y="293465"/>
                  <a:pt x="1715100" y="301638"/>
                  <a:pt x="1712871" y="314268"/>
                </a:cubicBezTo>
                <a:cubicBezTo>
                  <a:pt x="1710642" y="326898"/>
                  <a:pt x="1709899" y="333585"/>
                  <a:pt x="1710642" y="334328"/>
                </a:cubicBezTo>
                <a:cubicBezTo>
                  <a:pt x="1712128" y="335814"/>
                  <a:pt x="1712685" y="338228"/>
                  <a:pt x="1712314" y="341571"/>
                </a:cubicBezTo>
                <a:cubicBezTo>
                  <a:pt x="1711942" y="344915"/>
                  <a:pt x="1712128" y="346958"/>
                  <a:pt x="1712871" y="347701"/>
                </a:cubicBezTo>
                <a:cubicBezTo>
                  <a:pt x="1713614" y="349187"/>
                  <a:pt x="1713800" y="350858"/>
                  <a:pt x="1713428" y="352716"/>
                </a:cubicBezTo>
                <a:cubicBezTo>
                  <a:pt x="1713057" y="354573"/>
                  <a:pt x="1712871" y="356245"/>
                  <a:pt x="1712871" y="357731"/>
                </a:cubicBezTo>
                <a:cubicBezTo>
                  <a:pt x="1714356" y="362188"/>
                  <a:pt x="1715100" y="365532"/>
                  <a:pt x="1715100" y="367760"/>
                </a:cubicBezTo>
                <a:lnTo>
                  <a:pt x="1715100" y="374447"/>
                </a:lnTo>
                <a:cubicBezTo>
                  <a:pt x="1715100" y="375933"/>
                  <a:pt x="1715471" y="376676"/>
                  <a:pt x="1716214" y="376676"/>
                </a:cubicBezTo>
                <a:lnTo>
                  <a:pt x="1716214" y="384477"/>
                </a:lnTo>
                <a:cubicBezTo>
                  <a:pt x="1721415" y="387449"/>
                  <a:pt x="1722158" y="390049"/>
                  <a:pt x="1718443" y="392278"/>
                </a:cubicBezTo>
                <a:cubicBezTo>
                  <a:pt x="1718443" y="393764"/>
                  <a:pt x="1719000" y="395621"/>
                  <a:pt x="1720115" y="397850"/>
                </a:cubicBezTo>
                <a:cubicBezTo>
                  <a:pt x="1721229" y="400079"/>
                  <a:pt x="1721415" y="401936"/>
                  <a:pt x="1720672" y="403422"/>
                </a:cubicBezTo>
                <a:lnTo>
                  <a:pt x="1724015" y="412337"/>
                </a:lnTo>
                <a:lnTo>
                  <a:pt x="1727359" y="429054"/>
                </a:lnTo>
                <a:lnTo>
                  <a:pt x="1727359" y="433512"/>
                </a:lnTo>
                <a:lnTo>
                  <a:pt x="1728473" y="452457"/>
                </a:lnTo>
                <a:cubicBezTo>
                  <a:pt x="1729216" y="456915"/>
                  <a:pt x="1729587" y="462487"/>
                  <a:pt x="1729587" y="469173"/>
                </a:cubicBezTo>
                <a:cubicBezTo>
                  <a:pt x="1730330" y="470659"/>
                  <a:pt x="1731445" y="471773"/>
                  <a:pt x="1732931" y="472516"/>
                </a:cubicBezTo>
                <a:cubicBezTo>
                  <a:pt x="1734416" y="473259"/>
                  <a:pt x="1735902" y="474374"/>
                  <a:pt x="1737388" y="475860"/>
                </a:cubicBezTo>
                <a:cubicBezTo>
                  <a:pt x="1736645" y="475860"/>
                  <a:pt x="1736088" y="476045"/>
                  <a:pt x="1735717" y="476417"/>
                </a:cubicBezTo>
                <a:cubicBezTo>
                  <a:pt x="1735345" y="476788"/>
                  <a:pt x="1734788" y="477346"/>
                  <a:pt x="1734045" y="478089"/>
                </a:cubicBezTo>
                <a:cubicBezTo>
                  <a:pt x="1732559" y="478089"/>
                  <a:pt x="1731816" y="478460"/>
                  <a:pt x="1731816" y="479203"/>
                </a:cubicBezTo>
                <a:cubicBezTo>
                  <a:pt x="1731816" y="479946"/>
                  <a:pt x="1732188" y="480689"/>
                  <a:pt x="1732931" y="481432"/>
                </a:cubicBezTo>
                <a:cubicBezTo>
                  <a:pt x="1736645" y="485147"/>
                  <a:pt x="1737017" y="488490"/>
                  <a:pt x="1734045" y="491462"/>
                </a:cubicBezTo>
                <a:lnTo>
                  <a:pt x="1734045" y="494805"/>
                </a:lnTo>
                <a:cubicBezTo>
                  <a:pt x="1734045" y="496291"/>
                  <a:pt x="1734045" y="498334"/>
                  <a:pt x="1734045" y="500934"/>
                </a:cubicBezTo>
                <a:cubicBezTo>
                  <a:pt x="1734045" y="503535"/>
                  <a:pt x="1733674" y="505578"/>
                  <a:pt x="1732931" y="507064"/>
                </a:cubicBezTo>
                <a:lnTo>
                  <a:pt x="1732931" y="510407"/>
                </a:lnTo>
                <a:cubicBezTo>
                  <a:pt x="1732931" y="514122"/>
                  <a:pt x="1733302" y="517279"/>
                  <a:pt x="1734045" y="519880"/>
                </a:cubicBezTo>
                <a:cubicBezTo>
                  <a:pt x="1734788" y="522480"/>
                  <a:pt x="1735531" y="524894"/>
                  <a:pt x="1736274" y="527123"/>
                </a:cubicBezTo>
                <a:cubicBezTo>
                  <a:pt x="1736274" y="536039"/>
                  <a:pt x="1736645" y="542725"/>
                  <a:pt x="1737388" y="547183"/>
                </a:cubicBezTo>
                <a:lnTo>
                  <a:pt x="1738502" y="556098"/>
                </a:lnTo>
                <a:lnTo>
                  <a:pt x="1740731" y="570586"/>
                </a:lnTo>
                <a:cubicBezTo>
                  <a:pt x="1740731" y="574301"/>
                  <a:pt x="1741103" y="577830"/>
                  <a:pt x="1741846" y="581173"/>
                </a:cubicBezTo>
                <a:cubicBezTo>
                  <a:pt x="1742589" y="584516"/>
                  <a:pt x="1742960" y="588045"/>
                  <a:pt x="1742960" y="591760"/>
                </a:cubicBezTo>
                <a:cubicBezTo>
                  <a:pt x="1742217" y="596961"/>
                  <a:pt x="1741846" y="605133"/>
                  <a:pt x="1741846" y="616277"/>
                </a:cubicBezTo>
                <a:cubicBezTo>
                  <a:pt x="1741846" y="617763"/>
                  <a:pt x="1741474" y="619063"/>
                  <a:pt x="1740731" y="620178"/>
                </a:cubicBezTo>
                <a:cubicBezTo>
                  <a:pt x="1739988" y="621292"/>
                  <a:pt x="1739617" y="622592"/>
                  <a:pt x="1739617" y="624078"/>
                </a:cubicBezTo>
                <a:cubicBezTo>
                  <a:pt x="1738874" y="627050"/>
                  <a:pt x="1738502" y="632622"/>
                  <a:pt x="1738502" y="640795"/>
                </a:cubicBezTo>
                <a:cubicBezTo>
                  <a:pt x="1738502" y="641538"/>
                  <a:pt x="1738131" y="642466"/>
                  <a:pt x="1737388" y="643581"/>
                </a:cubicBezTo>
                <a:cubicBezTo>
                  <a:pt x="1736645" y="644695"/>
                  <a:pt x="1735902" y="645252"/>
                  <a:pt x="1735159" y="645252"/>
                </a:cubicBezTo>
                <a:cubicBezTo>
                  <a:pt x="1732931" y="646738"/>
                  <a:pt x="1731816" y="648596"/>
                  <a:pt x="1731816" y="650824"/>
                </a:cubicBezTo>
                <a:cubicBezTo>
                  <a:pt x="1731816" y="655282"/>
                  <a:pt x="1731073" y="661969"/>
                  <a:pt x="1729587" y="670884"/>
                </a:cubicBezTo>
                <a:cubicBezTo>
                  <a:pt x="1727359" y="674599"/>
                  <a:pt x="1725501" y="676828"/>
                  <a:pt x="1724015" y="677571"/>
                </a:cubicBezTo>
                <a:cubicBezTo>
                  <a:pt x="1721786" y="680542"/>
                  <a:pt x="1718814" y="680171"/>
                  <a:pt x="1715100" y="676456"/>
                </a:cubicBezTo>
                <a:cubicBezTo>
                  <a:pt x="1713614" y="674970"/>
                  <a:pt x="1711385" y="674042"/>
                  <a:pt x="1708413" y="673670"/>
                </a:cubicBezTo>
                <a:cubicBezTo>
                  <a:pt x="1705441" y="673299"/>
                  <a:pt x="1703212" y="673856"/>
                  <a:pt x="1701727" y="675342"/>
                </a:cubicBezTo>
                <a:cubicBezTo>
                  <a:pt x="1696526" y="677571"/>
                  <a:pt x="1693554" y="677199"/>
                  <a:pt x="1692811" y="674227"/>
                </a:cubicBezTo>
                <a:cubicBezTo>
                  <a:pt x="1691325" y="673484"/>
                  <a:pt x="1689839" y="671627"/>
                  <a:pt x="1688354" y="668655"/>
                </a:cubicBezTo>
                <a:cubicBezTo>
                  <a:pt x="1686868" y="665683"/>
                  <a:pt x="1685753" y="663826"/>
                  <a:pt x="1685010" y="663083"/>
                </a:cubicBezTo>
                <a:cubicBezTo>
                  <a:pt x="1684267" y="662340"/>
                  <a:pt x="1683525" y="661226"/>
                  <a:pt x="1682781" y="659740"/>
                </a:cubicBezTo>
                <a:cubicBezTo>
                  <a:pt x="1682038" y="658254"/>
                  <a:pt x="1680553" y="657511"/>
                  <a:pt x="1678323" y="657511"/>
                </a:cubicBezTo>
                <a:cubicBezTo>
                  <a:pt x="1674609" y="656768"/>
                  <a:pt x="1671451" y="655468"/>
                  <a:pt x="1668851" y="653611"/>
                </a:cubicBezTo>
                <a:cubicBezTo>
                  <a:pt x="1666251" y="651753"/>
                  <a:pt x="1664579" y="650453"/>
                  <a:pt x="1663836" y="649710"/>
                </a:cubicBezTo>
                <a:cubicBezTo>
                  <a:pt x="1663093" y="648967"/>
                  <a:pt x="1661793" y="647853"/>
                  <a:pt x="1659935" y="646367"/>
                </a:cubicBezTo>
                <a:cubicBezTo>
                  <a:pt x="1658078" y="644881"/>
                  <a:pt x="1656035" y="643766"/>
                  <a:pt x="1653806" y="643023"/>
                </a:cubicBezTo>
                <a:cubicBezTo>
                  <a:pt x="1648605" y="640795"/>
                  <a:pt x="1645262" y="637451"/>
                  <a:pt x="1643776" y="632994"/>
                </a:cubicBezTo>
                <a:cubicBezTo>
                  <a:pt x="1638576" y="626307"/>
                  <a:pt x="1634861" y="622221"/>
                  <a:pt x="1632632" y="620735"/>
                </a:cubicBezTo>
                <a:cubicBezTo>
                  <a:pt x="1630403" y="618506"/>
                  <a:pt x="1627803" y="615163"/>
                  <a:pt x="1624831" y="610705"/>
                </a:cubicBezTo>
                <a:lnTo>
                  <a:pt x="1618145" y="597332"/>
                </a:lnTo>
                <a:cubicBezTo>
                  <a:pt x="1615916" y="593617"/>
                  <a:pt x="1615173" y="589903"/>
                  <a:pt x="1615916" y="586188"/>
                </a:cubicBezTo>
                <a:cubicBezTo>
                  <a:pt x="1618888" y="568357"/>
                  <a:pt x="1621117" y="557584"/>
                  <a:pt x="1622602" y="553869"/>
                </a:cubicBezTo>
                <a:lnTo>
                  <a:pt x="1625946" y="531581"/>
                </a:lnTo>
                <a:lnTo>
                  <a:pt x="1607000" y="542725"/>
                </a:lnTo>
                <a:lnTo>
                  <a:pt x="1603657" y="541611"/>
                </a:lnTo>
                <a:cubicBezTo>
                  <a:pt x="1602914" y="540868"/>
                  <a:pt x="1601614" y="540125"/>
                  <a:pt x="1599757" y="539382"/>
                </a:cubicBezTo>
                <a:cubicBezTo>
                  <a:pt x="1597899" y="538639"/>
                  <a:pt x="1596599" y="538639"/>
                  <a:pt x="1595856" y="539382"/>
                </a:cubicBezTo>
                <a:lnTo>
                  <a:pt x="1591399" y="540496"/>
                </a:lnTo>
                <a:cubicBezTo>
                  <a:pt x="1586941" y="540496"/>
                  <a:pt x="1582854" y="537896"/>
                  <a:pt x="1579140" y="532695"/>
                </a:cubicBezTo>
                <a:cubicBezTo>
                  <a:pt x="1575425" y="528238"/>
                  <a:pt x="1570596" y="524523"/>
                  <a:pt x="1564652" y="521551"/>
                </a:cubicBezTo>
                <a:cubicBezTo>
                  <a:pt x="1558709" y="518579"/>
                  <a:pt x="1554251" y="516351"/>
                  <a:pt x="1551279" y="514865"/>
                </a:cubicBezTo>
                <a:cubicBezTo>
                  <a:pt x="1546078" y="511150"/>
                  <a:pt x="1538277" y="507435"/>
                  <a:pt x="1527876" y="503720"/>
                </a:cubicBezTo>
                <a:cubicBezTo>
                  <a:pt x="1527876" y="508178"/>
                  <a:pt x="1530477" y="511150"/>
                  <a:pt x="1535677" y="512636"/>
                </a:cubicBezTo>
                <a:cubicBezTo>
                  <a:pt x="1542364" y="517093"/>
                  <a:pt x="1547193" y="521923"/>
                  <a:pt x="1550165" y="527123"/>
                </a:cubicBezTo>
                <a:cubicBezTo>
                  <a:pt x="1552394" y="534553"/>
                  <a:pt x="1553879" y="539382"/>
                  <a:pt x="1554622" y="541611"/>
                </a:cubicBezTo>
                <a:cubicBezTo>
                  <a:pt x="1556851" y="557213"/>
                  <a:pt x="1557966" y="565757"/>
                  <a:pt x="1557966" y="567243"/>
                </a:cubicBezTo>
                <a:cubicBezTo>
                  <a:pt x="1557966" y="570957"/>
                  <a:pt x="1557594" y="573929"/>
                  <a:pt x="1556851" y="576158"/>
                </a:cubicBezTo>
                <a:lnTo>
                  <a:pt x="1555737" y="579501"/>
                </a:lnTo>
                <a:lnTo>
                  <a:pt x="1551279" y="588417"/>
                </a:lnTo>
                <a:cubicBezTo>
                  <a:pt x="1546821" y="589160"/>
                  <a:pt x="1544593" y="593617"/>
                  <a:pt x="1544593" y="601790"/>
                </a:cubicBezTo>
                <a:lnTo>
                  <a:pt x="1544593" y="605133"/>
                </a:lnTo>
                <a:cubicBezTo>
                  <a:pt x="1544593" y="609591"/>
                  <a:pt x="1543478" y="614977"/>
                  <a:pt x="1541249" y="621292"/>
                </a:cubicBezTo>
                <a:cubicBezTo>
                  <a:pt x="1539020" y="627607"/>
                  <a:pt x="1537535" y="632622"/>
                  <a:pt x="1536792" y="636337"/>
                </a:cubicBezTo>
                <a:cubicBezTo>
                  <a:pt x="1535306" y="643023"/>
                  <a:pt x="1531963" y="649524"/>
                  <a:pt x="1526762" y="655839"/>
                </a:cubicBezTo>
                <a:cubicBezTo>
                  <a:pt x="1521561" y="662154"/>
                  <a:pt x="1517846" y="667169"/>
                  <a:pt x="1515618" y="670884"/>
                </a:cubicBezTo>
                <a:cubicBezTo>
                  <a:pt x="1514132" y="673856"/>
                  <a:pt x="1511160" y="675342"/>
                  <a:pt x="1506702" y="675342"/>
                </a:cubicBezTo>
                <a:cubicBezTo>
                  <a:pt x="1502244" y="675342"/>
                  <a:pt x="1497787" y="678314"/>
                  <a:pt x="1493329" y="684257"/>
                </a:cubicBezTo>
                <a:cubicBezTo>
                  <a:pt x="1493329" y="684257"/>
                  <a:pt x="1493144" y="684443"/>
                  <a:pt x="1492772" y="684814"/>
                </a:cubicBezTo>
                <a:cubicBezTo>
                  <a:pt x="1492400" y="685186"/>
                  <a:pt x="1492215" y="685372"/>
                  <a:pt x="1492215" y="685372"/>
                </a:cubicBezTo>
                <a:cubicBezTo>
                  <a:pt x="1490729" y="686115"/>
                  <a:pt x="1488129" y="687043"/>
                  <a:pt x="1484414" y="688158"/>
                </a:cubicBezTo>
                <a:cubicBezTo>
                  <a:pt x="1480699" y="689272"/>
                  <a:pt x="1478470" y="690572"/>
                  <a:pt x="1477727" y="692058"/>
                </a:cubicBezTo>
                <a:cubicBezTo>
                  <a:pt x="1476984" y="695030"/>
                  <a:pt x="1475127" y="696887"/>
                  <a:pt x="1472155" y="697630"/>
                </a:cubicBezTo>
                <a:cubicBezTo>
                  <a:pt x="1469183" y="698373"/>
                  <a:pt x="1466954" y="699488"/>
                  <a:pt x="1465469" y="700974"/>
                </a:cubicBezTo>
                <a:cubicBezTo>
                  <a:pt x="1463982" y="702459"/>
                  <a:pt x="1462682" y="703945"/>
                  <a:pt x="1461568" y="705431"/>
                </a:cubicBezTo>
                <a:cubicBezTo>
                  <a:pt x="1460454" y="706917"/>
                  <a:pt x="1459153" y="708403"/>
                  <a:pt x="1457667" y="709889"/>
                </a:cubicBezTo>
                <a:lnTo>
                  <a:pt x="1447638" y="718804"/>
                </a:lnTo>
                <a:cubicBezTo>
                  <a:pt x="1446152" y="718804"/>
                  <a:pt x="1445409" y="719547"/>
                  <a:pt x="1445409" y="721033"/>
                </a:cubicBezTo>
                <a:cubicBezTo>
                  <a:pt x="1444666" y="724748"/>
                  <a:pt x="1442437" y="727163"/>
                  <a:pt x="1438722" y="728277"/>
                </a:cubicBezTo>
                <a:cubicBezTo>
                  <a:pt x="1435007" y="729391"/>
                  <a:pt x="1432407" y="730320"/>
                  <a:pt x="1430921" y="731063"/>
                </a:cubicBezTo>
                <a:cubicBezTo>
                  <a:pt x="1429435" y="732549"/>
                  <a:pt x="1427207" y="734035"/>
                  <a:pt x="1424235" y="735521"/>
                </a:cubicBezTo>
                <a:cubicBezTo>
                  <a:pt x="1419777" y="738493"/>
                  <a:pt x="1419777" y="741836"/>
                  <a:pt x="1424235" y="745551"/>
                </a:cubicBezTo>
                <a:cubicBezTo>
                  <a:pt x="1427950" y="748522"/>
                  <a:pt x="1427950" y="751123"/>
                  <a:pt x="1424235" y="753352"/>
                </a:cubicBezTo>
                <a:cubicBezTo>
                  <a:pt x="1422006" y="754094"/>
                  <a:pt x="1420334" y="754837"/>
                  <a:pt x="1419220" y="755580"/>
                </a:cubicBezTo>
                <a:cubicBezTo>
                  <a:pt x="1418105" y="756323"/>
                  <a:pt x="1417177" y="757066"/>
                  <a:pt x="1416434" y="757809"/>
                </a:cubicBezTo>
                <a:cubicBezTo>
                  <a:pt x="1414948" y="758552"/>
                  <a:pt x="1412719" y="758924"/>
                  <a:pt x="1409747" y="758924"/>
                </a:cubicBezTo>
                <a:cubicBezTo>
                  <a:pt x="1402318" y="756695"/>
                  <a:pt x="1393774" y="753723"/>
                  <a:pt x="1384116" y="750008"/>
                </a:cubicBezTo>
                <a:lnTo>
                  <a:pt x="1375200" y="745551"/>
                </a:lnTo>
                <a:cubicBezTo>
                  <a:pt x="1364799" y="736635"/>
                  <a:pt x="1356255" y="729949"/>
                  <a:pt x="1349568" y="725491"/>
                </a:cubicBezTo>
                <a:cubicBezTo>
                  <a:pt x="1349568" y="728463"/>
                  <a:pt x="1350311" y="730692"/>
                  <a:pt x="1351797" y="732177"/>
                </a:cubicBezTo>
                <a:cubicBezTo>
                  <a:pt x="1353283" y="736635"/>
                  <a:pt x="1354026" y="739235"/>
                  <a:pt x="1354026" y="739978"/>
                </a:cubicBezTo>
                <a:cubicBezTo>
                  <a:pt x="1354026" y="740721"/>
                  <a:pt x="1351797" y="742950"/>
                  <a:pt x="1347339" y="746665"/>
                </a:cubicBezTo>
                <a:cubicBezTo>
                  <a:pt x="1347339" y="754837"/>
                  <a:pt x="1347711" y="760781"/>
                  <a:pt x="1348454" y="764496"/>
                </a:cubicBezTo>
                <a:cubicBezTo>
                  <a:pt x="1349197" y="765982"/>
                  <a:pt x="1349383" y="767096"/>
                  <a:pt x="1349011" y="767839"/>
                </a:cubicBezTo>
                <a:cubicBezTo>
                  <a:pt x="1348640" y="768582"/>
                  <a:pt x="1348454" y="769325"/>
                  <a:pt x="1348454" y="770068"/>
                </a:cubicBezTo>
                <a:cubicBezTo>
                  <a:pt x="1347711" y="770811"/>
                  <a:pt x="1347339" y="772668"/>
                  <a:pt x="1347339" y="775640"/>
                </a:cubicBezTo>
                <a:lnTo>
                  <a:pt x="1352911" y="775640"/>
                </a:lnTo>
                <a:lnTo>
                  <a:pt x="1360712" y="773411"/>
                </a:lnTo>
                <a:lnTo>
                  <a:pt x="1361827" y="775640"/>
                </a:lnTo>
                <a:cubicBezTo>
                  <a:pt x="1360341" y="777126"/>
                  <a:pt x="1359041" y="778426"/>
                  <a:pt x="1357926" y="779541"/>
                </a:cubicBezTo>
                <a:cubicBezTo>
                  <a:pt x="1356812" y="780655"/>
                  <a:pt x="1355512" y="781955"/>
                  <a:pt x="1354026" y="783441"/>
                </a:cubicBezTo>
                <a:cubicBezTo>
                  <a:pt x="1350311" y="785670"/>
                  <a:pt x="1348268" y="787527"/>
                  <a:pt x="1347897" y="789013"/>
                </a:cubicBezTo>
                <a:cubicBezTo>
                  <a:pt x="1347525" y="790499"/>
                  <a:pt x="1348082" y="792728"/>
                  <a:pt x="1349568" y="795700"/>
                </a:cubicBezTo>
                <a:cubicBezTo>
                  <a:pt x="1351054" y="800900"/>
                  <a:pt x="1353655" y="802015"/>
                  <a:pt x="1357369" y="799043"/>
                </a:cubicBezTo>
                <a:cubicBezTo>
                  <a:pt x="1360341" y="796071"/>
                  <a:pt x="1362942" y="796071"/>
                  <a:pt x="1365170" y="799043"/>
                </a:cubicBezTo>
                <a:cubicBezTo>
                  <a:pt x="1368885" y="802015"/>
                  <a:pt x="1373714" y="802758"/>
                  <a:pt x="1379658" y="801272"/>
                </a:cubicBezTo>
                <a:cubicBezTo>
                  <a:pt x="1380401" y="800529"/>
                  <a:pt x="1381515" y="800157"/>
                  <a:pt x="1383001" y="800157"/>
                </a:cubicBezTo>
                <a:cubicBezTo>
                  <a:pt x="1385230" y="800157"/>
                  <a:pt x="1386902" y="800529"/>
                  <a:pt x="1388016" y="801272"/>
                </a:cubicBezTo>
                <a:cubicBezTo>
                  <a:pt x="1389130" y="802015"/>
                  <a:pt x="1390430" y="802758"/>
                  <a:pt x="1391916" y="803501"/>
                </a:cubicBezTo>
                <a:cubicBezTo>
                  <a:pt x="1394145" y="804987"/>
                  <a:pt x="1397117" y="805729"/>
                  <a:pt x="1400832" y="805729"/>
                </a:cubicBezTo>
                <a:cubicBezTo>
                  <a:pt x="1405290" y="805729"/>
                  <a:pt x="1409376" y="804244"/>
                  <a:pt x="1413090" y="801272"/>
                </a:cubicBezTo>
                <a:cubicBezTo>
                  <a:pt x="1413833" y="799786"/>
                  <a:pt x="1417920" y="796443"/>
                  <a:pt x="1425349" y="791242"/>
                </a:cubicBezTo>
                <a:lnTo>
                  <a:pt x="1455439" y="771182"/>
                </a:lnTo>
                <a:cubicBezTo>
                  <a:pt x="1456925" y="770439"/>
                  <a:pt x="1460639" y="767096"/>
                  <a:pt x="1466583" y="761152"/>
                </a:cubicBezTo>
                <a:cubicBezTo>
                  <a:pt x="1468069" y="759667"/>
                  <a:pt x="1470669" y="758181"/>
                  <a:pt x="1474384" y="756695"/>
                </a:cubicBezTo>
                <a:lnTo>
                  <a:pt x="1506702" y="732177"/>
                </a:lnTo>
                <a:cubicBezTo>
                  <a:pt x="1508931" y="729949"/>
                  <a:pt x="1511531" y="727905"/>
                  <a:pt x="1514503" y="726048"/>
                </a:cubicBezTo>
                <a:cubicBezTo>
                  <a:pt x="1517475" y="724191"/>
                  <a:pt x="1520447" y="721776"/>
                  <a:pt x="1523418" y="718804"/>
                </a:cubicBezTo>
                <a:cubicBezTo>
                  <a:pt x="1525648" y="715833"/>
                  <a:pt x="1527691" y="712675"/>
                  <a:pt x="1529548" y="709332"/>
                </a:cubicBezTo>
                <a:cubicBezTo>
                  <a:pt x="1531405" y="705988"/>
                  <a:pt x="1533448" y="703202"/>
                  <a:pt x="1535677" y="700974"/>
                </a:cubicBezTo>
                <a:lnTo>
                  <a:pt x="1552394" y="680914"/>
                </a:lnTo>
                <a:cubicBezTo>
                  <a:pt x="1552394" y="679428"/>
                  <a:pt x="1553508" y="678314"/>
                  <a:pt x="1555737" y="677571"/>
                </a:cubicBezTo>
                <a:cubicBezTo>
                  <a:pt x="1554251" y="680542"/>
                  <a:pt x="1552022" y="684443"/>
                  <a:pt x="1549050" y="689272"/>
                </a:cubicBezTo>
                <a:cubicBezTo>
                  <a:pt x="1546078" y="694101"/>
                  <a:pt x="1544221" y="698002"/>
                  <a:pt x="1543478" y="700974"/>
                </a:cubicBezTo>
                <a:cubicBezTo>
                  <a:pt x="1541992" y="703945"/>
                  <a:pt x="1540506" y="708589"/>
                  <a:pt x="1539020" y="714904"/>
                </a:cubicBezTo>
                <a:cubicBezTo>
                  <a:pt x="1537535" y="721219"/>
                  <a:pt x="1536049" y="725862"/>
                  <a:pt x="1534563" y="728834"/>
                </a:cubicBezTo>
                <a:cubicBezTo>
                  <a:pt x="1533077" y="738493"/>
                  <a:pt x="1530105" y="744808"/>
                  <a:pt x="1525648" y="747779"/>
                </a:cubicBezTo>
                <a:cubicBezTo>
                  <a:pt x="1525648" y="748522"/>
                  <a:pt x="1525648" y="749451"/>
                  <a:pt x="1525648" y="750565"/>
                </a:cubicBezTo>
                <a:cubicBezTo>
                  <a:pt x="1525648" y="751680"/>
                  <a:pt x="1526019" y="752237"/>
                  <a:pt x="1526762" y="752237"/>
                </a:cubicBezTo>
                <a:cubicBezTo>
                  <a:pt x="1529734" y="753723"/>
                  <a:pt x="1530848" y="755766"/>
                  <a:pt x="1530105" y="758366"/>
                </a:cubicBezTo>
                <a:cubicBezTo>
                  <a:pt x="1529362" y="760967"/>
                  <a:pt x="1528991" y="762638"/>
                  <a:pt x="1528991" y="763381"/>
                </a:cubicBezTo>
                <a:cubicBezTo>
                  <a:pt x="1524533" y="772297"/>
                  <a:pt x="1521561" y="778983"/>
                  <a:pt x="1520075" y="783441"/>
                </a:cubicBezTo>
                <a:cubicBezTo>
                  <a:pt x="1517104" y="787899"/>
                  <a:pt x="1515618" y="791613"/>
                  <a:pt x="1515618" y="794585"/>
                </a:cubicBezTo>
                <a:lnTo>
                  <a:pt x="1516732" y="795700"/>
                </a:lnTo>
                <a:lnTo>
                  <a:pt x="1520075" y="792356"/>
                </a:lnTo>
                <a:lnTo>
                  <a:pt x="1528991" y="774526"/>
                </a:lnTo>
                <a:cubicBezTo>
                  <a:pt x="1534192" y="767096"/>
                  <a:pt x="1537906" y="758924"/>
                  <a:pt x="1540135" y="750008"/>
                </a:cubicBezTo>
                <a:cubicBezTo>
                  <a:pt x="1540135" y="748522"/>
                  <a:pt x="1541621" y="747779"/>
                  <a:pt x="1544593" y="747779"/>
                </a:cubicBezTo>
                <a:cubicBezTo>
                  <a:pt x="1545336" y="747779"/>
                  <a:pt x="1546078" y="748151"/>
                  <a:pt x="1546821" y="748894"/>
                </a:cubicBezTo>
                <a:cubicBezTo>
                  <a:pt x="1547565" y="749637"/>
                  <a:pt x="1547565" y="750380"/>
                  <a:pt x="1546821" y="751123"/>
                </a:cubicBezTo>
                <a:cubicBezTo>
                  <a:pt x="1545336" y="763010"/>
                  <a:pt x="1543850" y="771554"/>
                  <a:pt x="1542364" y="776754"/>
                </a:cubicBezTo>
                <a:cubicBezTo>
                  <a:pt x="1539392" y="790128"/>
                  <a:pt x="1536049" y="799786"/>
                  <a:pt x="1532334" y="805729"/>
                </a:cubicBezTo>
                <a:cubicBezTo>
                  <a:pt x="1530848" y="809444"/>
                  <a:pt x="1528620" y="815202"/>
                  <a:pt x="1525648" y="823003"/>
                </a:cubicBezTo>
                <a:cubicBezTo>
                  <a:pt x="1522676" y="830804"/>
                  <a:pt x="1518589" y="837305"/>
                  <a:pt x="1513389" y="842505"/>
                </a:cubicBezTo>
                <a:cubicBezTo>
                  <a:pt x="1511903" y="843991"/>
                  <a:pt x="1511160" y="845106"/>
                  <a:pt x="1511160" y="845849"/>
                </a:cubicBezTo>
                <a:cubicBezTo>
                  <a:pt x="1509674" y="848078"/>
                  <a:pt x="1507631" y="850306"/>
                  <a:pt x="1505031" y="852535"/>
                </a:cubicBezTo>
                <a:cubicBezTo>
                  <a:pt x="1502430" y="854764"/>
                  <a:pt x="1500387" y="856993"/>
                  <a:pt x="1498901" y="859222"/>
                </a:cubicBezTo>
                <a:cubicBezTo>
                  <a:pt x="1495186" y="864423"/>
                  <a:pt x="1490357" y="870180"/>
                  <a:pt x="1484414" y="876495"/>
                </a:cubicBezTo>
                <a:cubicBezTo>
                  <a:pt x="1478470" y="882811"/>
                  <a:pt x="1474012" y="888568"/>
                  <a:pt x="1471041" y="893769"/>
                </a:cubicBezTo>
                <a:cubicBezTo>
                  <a:pt x="1468812" y="896741"/>
                  <a:pt x="1465654" y="900084"/>
                  <a:pt x="1461568" y="903799"/>
                </a:cubicBezTo>
                <a:cubicBezTo>
                  <a:pt x="1457482" y="907514"/>
                  <a:pt x="1454324" y="910857"/>
                  <a:pt x="1452095" y="913829"/>
                </a:cubicBezTo>
                <a:cubicBezTo>
                  <a:pt x="1449866" y="916800"/>
                  <a:pt x="1445780" y="920330"/>
                  <a:pt x="1439837" y="924416"/>
                </a:cubicBezTo>
                <a:cubicBezTo>
                  <a:pt x="1433893" y="928502"/>
                  <a:pt x="1429807" y="932031"/>
                  <a:pt x="1427578" y="935003"/>
                </a:cubicBezTo>
                <a:cubicBezTo>
                  <a:pt x="1426835" y="936489"/>
                  <a:pt x="1424978" y="937975"/>
                  <a:pt x="1422006" y="939460"/>
                </a:cubicBezTo>
                <a:cubicBezTo>
                  <a:pt x="1419034" y="940946"/>
                  <a:pt x="1416805" y="942432"/>
                  <a:pt x="1415319" y="943918"/>
                </a:cubicBezTo>
                <a:cubicBezTo>
                  <a:pt x="1413090" y="946147"/>
                  <a:pt x="1411976" y="947633"/>
                  <a:pt x="1411976" y="948376"/>
                </a:cubicBezTo>
                <a:lnTo>
                  <a:pt x="1411976" y="950605"/>
                </a:lnTo>
                <a:cubicBezTo>
                  <a:pt x="1411976" y="953577"/>
                  <a:pt x="1409376" y="955062"/>
                  <a:pt x="1404175" y="955062"/>
                </a:cubicBezTo>
                <a:lnTo>
                  <a:pt x="1404175" y="962863"/>
                </a:lnTo>
                <a:lnTo>
                  <a:pt x="1396374" y="960635"/>
                </a:lnTo>
                <a:lnTo>
                  <a:pt x="1395260" y="965092"/>
                </a:lnTo>
                <a:lnTo>
                  <a:pt x="1395260" y="968436"/>
                </a:lnTo>
                <a:cubicBezTo>
                  <a:pt x="1395260" y="975122"/>
                  <a:pt x="1393774" y="979951"/>
                  <a:pt x="1390802" y="982923"/>
                </a:cubicBezTo>
                <a:cubicBezTo>
                  <a:pt x="1387830" y="985895"/>
                  <a:pt x="1382629" y="987752"/>
                  <a:pt x="1375200" y="988495"/>
                </a:cubicBezTo>
                <a:cubicBezTo>
                  <a:pt x="1373714" y="988495"/>
                  <a:pt x="1371857" y="988867"/>
                  <a:pt x="1369628" y="989610"/>
                </a:cubicBezTo>
                <a:cubicBezTo>
                  <a:pt x="1367399" y="990353"/>
                  <a:pt x="1365542" y="990353"/>
                  <a:pt x="1364056" y="989610"/>
                </a:cubicBezTo>
                <a:cubicBezTo>
                  <a:pt x="1360341" y="989610"/>
                  <a:pt x="1356626" y="988495"/>
                  <a:pt x="1352911" y="986266"/>
                </a:cubicBezTo>
                <a:cubicBezTo>
                  <a:pt x="1349940" y="984780"/>
                  <a:pt x="1346968" y="982552"/>
                  <a:pt x="1343996" y="979580"/>
                </a:cubicBezTo>
                <a:cubicBezTo>
                  <a:pt x="1339538" y="977351"/>
                  <a:pt x="1336938" y="976236"/>
                  <a:pt x="1336195" y="976236"/>
                </a:cubicBezTo>
                <a:cubicBezTo>
                  <a:pt x="1335452" y="976979"/>
                  <a:pt x="1333966" y="977351"/>
                  <a:pt x="1331738" y="977351"/>
                </a:cubicBezTo>
                <a:cubicBezTo>
                  <a:pt x="1328766" y="977351"/>
                  <a:pt x="1326165" y="975494"/>
                  <a:pt x="1323937" y="971779"/>
                </a:cubicBezTo>
                <a:cubicBezTo>
                  <a:pt x="1323937" y="971779"/>
                  <a:pt x="1320222" y="968064"/>
                  <a:pt x="1312792" y="960635"/>
                </a:cubicBezTo>
                <a:cubicBezTo>
                  <a:pt x="1308335" y="956177"/>
                  <a:pt x="1304620" y="953205"/>
                  <a:pt x="1301648" y="951719"/>
                </a:cubicBezTo>
                <a:cubicBezTo>
                  <a:pt x="1297190" y="948747"/>
                  <a:pt x="1291804" y="945218"/>
                  <a:pt x="1285489" y="941132"/>
                </a:cubicBezTo>
                <a:cubicBezTo>
                  <a:pt x="1279174" y="937046"/>
                  <a:pt x="1274159" y="933145"/>
                  <a:pt x="1270444" y="929431"/>
                </a:cubicBezTo>
                <a:cubicBezTo>
                  <a:pt x="1259300" y="920515"/>
                  <a:pt x="1250385" y="909742"/>
                  <a:pt x="1243698" y="897112"/>
                </a:cubicBezTo>
                <a:cubicBezTo>
                  <a:pt x="1241469" y="892655"/>
                  <a:pt x="1238126" y="887825"/>
                  <a:pt x="1233668" y="882625"/>
                </a:cubicBezTo>
                <a:cubicBezTo>
                  <a:pt x="1229210" y="877424"/>
                  <a:pt x="1226239" y="872595"/>
                  <a:pt x="1224753" y="868137"/>
                </a:cubicBezTo>
                <a:cubicBezTo>
                  <a:pt x="1223267" y="865165"/>
                  <a:pt x="1223267" y="862937"/>
                  <a:pt x="1224753" y="861451"/>
                </a:cubicBezTo>
                <a:cubicBezTo>
                  <a:pt x="1226982" y="857736"/>
                  <a:pt x="1228096" y="855136"/>
                  <a:pt x="1228096" y="853650"/>
                </a:cubicBezTo>
                <a:cubicBezTo>
                  <a:pt x="1228096" y="852164"/>
                  <a:pt x="1225496" y="850306"/>
                  <a:pt x="1220295" y="848078"/>
                </a:cubicBezTo>
                <a:lnTo>
                  <a:pt x="1221409" y="846963"/>
                </a:lnTo>
                <a:cubicBezTo>
                  <a:pt x="1225124" y="844734"/>
                  <a:pt x="1227539" y="841948"/>
                  <a:pt x="1228653" y="838605"/>
                </a:cubicBezTo>
                <a:cubicBezTo>
                  <a:pt x="1229767" y="835262"/>
                  <a:pt x="1230325" y="830618"/>
                  <a:pt x="1230325" y="824675"/>
                </a:cubicBezTo>
                <a:cubicBezTo>
                  <a:pt x="1230325" y="812787"/>
                  <a:pt x="1230696" y="802572"/>
                  <a:pt x="1231439" y="794028"/>
                </a:cubicBezTo>
                <a:cubicBezTo>
                  <a:pt x="1232182" y="785484"/>
                  <a:pt x="1232925" y="778240"/>
                  <a:pt x="1233668" y="772297"/>
                </a:cubicBezTo>
                <a:cubicBezTo>
                  <a:pt x="1234411" y="764867"/>
                  <a:pt x="1235897" y="752051"/>
                  <a:pt x="1238126" y="733849"/>
                </a:cubicBezTo>
                <a:cubicBezTo>
                  <a:pt x="1240355" y="715647"/>
                  <a:pt x="1241841" y="699488"/>
                  <a:pt x="1242584" y="685372"/>
                </a:cubicBezTo>
                <a:cubicBezTo>
                  <a:pt x="1243326" y="679428"/>
                  <a:pt x="1243698" y="670884"/>
                  <a:pt x="1243698" y="659740"/>
                </a:cubicBezTo>
                <a:cubicBezTo>
                  <a:pt x="1243698" y="647853"/>
                  <a:pt x="1243326" y="639309"/>
                  <a:pt x="1242584" y="634108"/>
                </a:cubicBezTo>
                <a:cubicBezTo>
                  <a:pt x="1242584" y="628907"/>
                  <a:pt x="1242026" y="622964"/>
                  <a:pt x="1240912" y="616277"/>
                </a:cubicBezTo>
                <a:cubicBezTo>
                  <a:pt x="1239798" y="609591"/>
                  <a:pt x="1238869" y="604019"/>
                  <a:pt x="1238126" y="599561"/>
                </a:cubicBezTo>
                <a:lnTo>
                  <a:pt x="1235897" y="586188"/>
                </a:lnTo>
                <a:cubicBezTo>
                  <a:pt x="1234411" y="574301"/>
                  <a:pt x="1226610" y="564271"/>
                  <a:pt x="1212494" y="556098"/>
                </a:cubicBezTo>
                <a:cubicBezTo>
                  <a:pt x="1210265" y="555355"/>
                  <a:pt x="1208036" y="556098"/>
                  <a:pt x="1205807" y="558327"/>
                </a:cubicBezTo>
                <a:cubicBezTo>
                  <a:pt x="1203579" y="561299"/>
                  <a:pt x="1201350" y="564457"/>
                  <a:pt x="1199121" y="567800"/>
                </a:cubicBezTo>
                <a:cubicBezTo>
                  <a:pt x="1196892" y="571143"/>
                  <a:pt x="1194292" y="574301"/>
                  <a:pt x="1191320" y="577272"/>
                </a:cubicBezTo>
                <a:cubicBezTo>
                  <a:pt x="1189091" y="579501"/>
                  <a:pt x="1185748" y="583216"/>
                  <a:pt x="1181290" y="588417"/>
                </a:cubicBezTo>
                <a:cubicBezTo>
                  <a:pt x="1176833" y="593617"/>
                  <a:pt x="1171632" y="597332"/>
                  <a:pt x="1165688" y="599561"/>
                </a:cubicBezTo>
                <a:cubicBezTo>
                  <a:pt x="1165688" y="599561"/>
                  <a:pt x="1164945" y="600304"/>
                  <a:pt x="1163459" y="601790"/>
                </a:cubicBezTo>
                <a:cubicBezTo>
                  <a:pt x="1163459" y="604019"/>
                  <a:pt x="1161973" y="605876"/>
                  <a:pt x="1159002" y="607362"/>
                </a:cubicBezTo>
                <a:cubicBezTo>
                  <a:pt x="1155287" y="608105"/>
                  <a:pt x="1151944" y="611448"/>
                  <a:pt x="1148972" y="617392"/>
                </a:cubicBezTo>
                <a:cubicBezTo>
                  <a:pt x="1148972" y="618878"/>
                  <a:pt x="1147857" y="620363"/>
                  <a:pt x="1145628" y="621849"/>
                </a:cubicBezTo>
                <a:lnTo>
                  <a:pt x="1135599" y="628536"/>
                </a:lnTo>
                <a:cubicBezTo>
                  <a:pt x="1134856" y="628536"/>
                  <a:pt x="1132627" y="630393"/>
                  <a:pt x="1128912" y="634108"/>
                </a:cubicBezTo>
                <a:cubicBezTo>
                  <a:pt x="1126683" y="637080"/>
                  <a:pt x="1122969" y="639309"/>
                  <a:pt x="1117768" y="640795"/>
                </a:cubicBezTo>
                <a:cubicBezTo>
                  <a:pt x="1114796" y="641538"/>
                  <a:pt x="1112196" y="643395"/>
                  <a:pt x="1109967" y="646367"/>
                </a:cubicBezTo>
                <a:cubicBezTo>
                  <a:pt x="1107738" y="649339"/>
                  <a:pt x="1106252" y="651567"/>
                  <a:pt x="1105509" y="653053"/>
                </a:cubicBezTo>
                <a:lnTo>
                  <a:pt x="1099937" y="657511"/>
                </a:lnTo>
                <a:lnTo>
                  <a:pt x="1096594" y="657511"/>
                </a:lnTo>
                <a:cubicBezTo>
                  <a:pt x="1095108" y="659740"/>
                  <a:pt x="1092322" y="661226"/>
                  <a:pt x="1088236" y="661969"/>
                </a:cubicBezTo>
                <a:cubicBezTo>
                  <a:pt x="1084149" y="662712"/>
                  <a:pt x="1080992" y="663826"/>
                  <a:pt x="1078763" y="665312"/>
                </a:cubicBezTo>
                <a:cubicBezTo>
                  <a:pt x="1075048" y="667541"/>
                  <a:pt x="1071519" y="669770"/>
                  <a:pt x="1068176" y="671998"/>
                </a:cubicBezTo>
                <a:cubicBezTo>
                  <a:pt x="1064833" y="674227"/>
                  <a:pt x="1061304" y="676456"/>
                  <a:pt x="1057589" y="678685"/>
                </a:cubicBezTo>
                <a:lnTo>
                  <a:pt x="1041987" y="685372"/>
                </a:lnTo>
                <a:cubicBezTo>
                  <a:pt x="1039015" y="686857"/>
                  <a:pt x="1035672" y="689086"/>
                  <a:pt x="1031957" y="692058"/>
                </a:cubicBezTo>
                <a:cubicBezTo>
                  <a:pt x="1031214" y="693544"/>
                  <a:pt x="1028242" y="696144"/>
                  <a:pt x="1023042" y="699859"/>
                </a:cubicBezTo>
                <a:cubicBezTo>
                  <a:pt x="1018584" y="702831"/>
                  <a:pt x="1011898" y="706546"/>
                  <a:pt x="1002982" y="711003"/>
                </a:cubicBezTo>
                <a:cubicBezTo>
                  <a:pt x="1002239" y="711003"/>
                  <a:pt x="1000939" y="711375"/>
                  <a:pt x="999082" y="712118"/>
                </a:cubicBezTo>
                <a:cubicBezTo>
                  <a:pt x="997224" y="712861"/>
                  <a:pt x="995924" y="713604"/>
                  <a:pt x="995181" y="714347"/>
                </a:cubicBezTo>
                <a:lnTo>
                  <a:pt x="959519" y="728834"/>
                </a:lnTo>
                <a:cubicBezTo>
                  <a:pt x="958776" y="728834"/>
                  <a:pt x="955805" y="730692"/>
                  <a:pt x="950604" y="734406"/>
                </a:cubicBezTo>
                <a:lnTo>
                  <a:pt x="949490" y="732177"/>
                </a:lnTo>
                <a:cubicBezTo>
                  <a:pt x="951718" y="729206"/>
                  <a:pt x="956548" y="724748"/>
                  <a:pt x="963977" y="718804"/>
                </a:cubicBezTo>
                <a:cubicBezTo>
                  <a:pt x="962491" y="717318"/>
                  <a:pt x="961748" y="716575"/>
                  <a:pt x="961748" y="716575"/>
                </a:cubicBezTo>
                <a:lnTo>
                  <a:pt x="911599" y="753352"/>
                </a:lnTo>
                <a:lnTo>
                  <a:pt x="910485" y="751123"/>
                </a:lnTo>
                <a:lnTo>
                  <a:pt x="946146" y="714347"/>
                </a:lnTo>
                <a:cubicBezTo>
                  <a:pt x="957291" y="703202"/>
                  <a:pt x="962863" y="697630"/>
                  <a:pt x="962863" y="697630"/>
                </a:cubicBezTo>
                <a:cubicBezTo>
                  <a:pt x="965835" y="695401"/>
                  <a:pt x="970292" y="690201"/>
                  <a:pt x="976236" y="682028"/>
                </a:cubicBezTo>
                <a:lnTo>
                  <a:pt x="982922" y="675342"/>
                </a:lnTo>
                <a:cubicBezTo>
                  <a:pt x="983665" y="675342"/>
                  <a:pt x="984965" y="674970"/>
                  <a:pt x="986823" y="674227"/>
                </a:cubicBezTo>
                <a:cubicBezTo>
                  <a:pt x="988680" y="673484"/>
                  <a:pt x="988866" y="671627"/>
                  <a:pt x="987380" y="668655"/>
                </a:cubicBezTo>
                <a:lnTo>
                  <a:pt x="988495" y="665312"/>
                </a:lnTo>
                <a:lnTo>
                  <a:pt x="992952" y="667541"/>
                </a:lnTo>
                <a:cubicBezTo>
                  <a:pt x="992952" y="666798"/>
                  <a:pt x="992767" y="665126"/>
                  <a:pt x="992395" y="662526"/>
                </a:cubicBezTo>
                <a:cubicBezTo>
                  <a:pt x="992023" y="659926"/>
                  <a:pt x="993324" y="658997"/>
                  <a:pt x="996295" y="659740"/>
                </a:cubicBezTo>
                <a:cubicBezTo>
                  <a:pt x="997038" y="659740"/>
                  <a:pt x="997410" y="658997"/>
                  <a:pt x="997410" y="657511"/>
                </a:cubicBezTo>
                <a:cubicBezTo>
                  <a:pt x="998153" y="652310"/>
                  <a:pt x="1000568" y="647667"/>
                  <a:pt x="1004654" y="643581"/>
                </a:cubicBezTo>
                <a:cubicBezTo>
                  <a:pt x="1008740" y="639494"/>
                  <a:pt x="1011898" y="636337"/>
                  <a:pt x="1014126" y="634108"/>
                </a:cubicBezTo>
                <a:lnTo>
                  <a:pt x="1028614" y="612934"/>
                </a:lnTo>
                <a:lnTo>
                  <a:pt x="1044216" y="591760"/>
                </a:lnTo>
                <a:lnTo>
                  <a:pt x="1053131" y="578387"/>
                </a:lnTo>
                <a:lnTo>
                  <a:pt x="1069848" y="556098"/>
                </a:lnTo>
                <a:lnTo>
                  <a:pt x="1078763" y="541611"/>
                </a:lnTo>
                <a:cubicBezTo>
                  <a:pt x="1078763" y="541611"/>
                  <a:pt x="1082106" y="537153"/>
                  <a:pt x="1088793" y="528238"/>
                </a:cubicBezTo>
                <a:lnTo>
                  <a:pt x="1094365" y="519322"/>
                </a:lnTo>
                <a:cubicBezTo>
                  <a:pt x="1097337" y="515608"/>
                  <a:pt x="1100309" y="510035"/>
                  <a:pt x="1103280" y="502606"/>
                </a:cubicBezTo>
                <a:cubicBezTo>
                  <a:pt x="1106995" y="498891"/>
                  <a:pt x="1110338" y="494062"/>
                  <a:pt x="1113310" y="488118"/>
                </a:cubicBezTo>
                <a:lnTo>
                  <a:pt x="1122226" y="473631"/>
                </a:lnTo>
                <a:lnTo>
                  <a:pt x="1132255" y="459143"/>
                </a:lnTo>
                <a:lnTo>
                  <a:pt x="1141171" y="441312"/>
                </a:lnTo>
                <a:cubicBezTo>
                  <a:pt x="1147114" y="435369"/>
                  <a:pt x="1150829" y="430540"/>
                  <a:pt x="1152315" y="426825"/>
                </a:cubicBezTo>
                <a:lnTo>
                  <a:pt x="1159002" y="415681"/>
                </a:lnTo>
                <a:lnTo>
                  <a:pt x="1167917" y="401193"/>
                </a:lnTo>
                <a:cubicBezTo>
                  <a:pt x="1169403" y="398964"/>
                  <a:pt x="1170703" y="396550"/>
                  <a:pt x="1171818" y="393949"/>
                </a:cubicBezTo>
                <a:cubicBezTo>
                  <a:pt x="1172932" y="391349"/>
                  <a:pt x="1174232" y="388935"/>
                  <a:pt x="1175718" y="386706"/>
                </a:cubicBezTo>
                <a:cubicBezTo>
                  <a:pt x="1178690" y="381505"/>
                  <a:pt x="1184633" y="371475"/>
                  <a:pt x="1193549" y="356616"/>
                </a:cubicBezTo>
                <a:cubicBezTo>
                  <a:pt x="1198007" y="350673"/>
                  <a:pt x="1200978" y="346215"/>
                  <a:pt x="1202464" y="343243"/>
                </a:cubicBezTo>
                <a:cubicBezTo>
                  <a:pt x="1204693" y="340271"/>
                  <a:pt x="1206550" y="336928"/>
                  <a:pt x="1208036" y="333213"/>
                </a:cubicBezTo>
                <a:cubicBezTo>
                  <a:pt x="1209522" y="329499"/>
                  <a:pt x="1211380" y="326155"/>
                  <a:pt x="1213608" y="323183"/>
                </a:cubicBezTo>
                <a:lnTo>
                  <a:pt x="1222524" y="307581"/>
                </a:lnTo>
                <a:cubicBezTo>
                  <a:pt x="1224010" y="305353"/>
                  <a:pt x="1225310" y="303124"/>
                  <a:pt x="1226424" y="300895"/>
                </a:cubicBezTo>
                <a:cubicBezTo>
                  <a:pt x="1227539" y="298666"/>
                  <a:pt x="1228839" y="296437"/>
                  <a:pt x="1230325" y="294208"/>
                </a:cubicBezTo>
                <a:lnTo>
                  <a:pt x="1226982" y="293094"/>
                </a:lnTo>
                <a:cubicBezTo>
                  <a:pt x="1225496" y="288636"/>
                  <a:pt x="1223638" y="284550"/>
                  <a:pt x="1221409" y="280835"/>
                </a:cubicBezTo>
                <a:lnTo>
                  <a:pt x="1237011" y="277492"/>
                </a:lnTo>
                <a:cubicBezTo>
                  <a:pt x="1237011" y="278978"/>
                  <a:pt x="1237383" y="279721"/>
                  <a:pt x="1238126" y="279721"/>
                </a:cubicBezTo>
                <a:cubicBezTo>
                  <a:pt x="1240355" y="276006"/>
                  <a:pt x="1242212" y="272291"/>
                  <a:pt x="1243698" y="268577"/>
                </a:cubicBezTo>
                <a:cubicBezTo>
                  <a:pt x="1245184" y="264862"/>
                  <a:pt x="1247041" y="261147"/>
                  <a:pt x="1249270" y="257432"/>
                </a:cubicBezTo>
                <a:cubicBezTo>
                  <a:pt x="1249270" y="257432"/>
                  <a:pt x="1252613" y="251860"/>
                  <a:pt x="1259300" y="240716"/>
                </a:cubicBezTo>
                <a:lnTo>
                  <a:pt x="1267101" y="225114"/>
                </a:lnTo>
                <a:cubicBezTo>
                  <a:pt x="1267844" y="223628"/>
                  <a:pt x="1271187" y="217313"/>
                  <a:pt x="1277131" y="206169"/>
                </a:cubicBezTo>
                <a:lnTo>
                  <a:pt x="1283817" y="188338"/>
                </a:lnTo>
                <a:cubicBezTo>
                  <a:pt x="1284560" y="184623"/>
                  <a:pt x="1286418" y="179051"/>
                  <a:pt x="1289389" y="171622"/>
                </a:cubicBezTo>
                <a:cubicBezTo>
                  <a:pt x="1290132" y="170136"/>
                  <a:pt x="1290504" y="168278"/>
                  <a:pt x="1290504" y="166049"/>
                </a:cubicBezTo>
                <a:cubicBezTo>
                  <a:pt x="1290504" y="162335"/>
                  <a:pt x="1288275" y="158248"/>
                  <a:pt x="1283817" y="153791"/>
                </a:cubicBezTo>
                <a:lnTo>
                  <a:pt x="1277131" y="142647"/>
                </a:lnTo>
                <a:lnTo>
                  <a:pt x="1273787" y="137074"/>
                </a:lnTo>
                <a:cubicBezTo>
                  <a:pt x="1268587" y="133360"/>
                  <a:pt x="1265986" y="128530"/>
                  <a:pt x="1265986" y="122587"/>
                </a:cubicBezTo>
                <a:cubicBezTo>
                  <a:pt x="1265986" y="121101"/>
                  <a:pt x="1264501" y="120358"/>
                  <a:pt x="1261529" y="120358"/>
                </a:cubicBezTo>
                <a:lnTo>
                  <a:pt x="1257071" y="117015"/>
                </a:lnTo>
                <a:cubicBezTo>
                  <a:pt x="1254099" y="109585"/>
                  <a:pt x="1251127" y="104385"/>
                  <a:pt x="1248156" y="101413"/>
                </a:cubicBezTo>
                <a:cubicBezTo>
                  <a:pt x="1247413" y="101413"/>
                  <a:pt x="1247041" y="101041"/>
                  <a:pt x="1247041" y="100298"/>
                </a:cubicBezTo>
                <a:cubicBezTo>
                  <a:pt x="1247041" y="99555"/>
                  <a:pt x="1247413" y="98813"/>
                  <a:pt x="1248156" y="98070"/>
                </a:cubicBezTo>
                <a:cubicBezTo>
                  <a:pt x="1248898" y="98070"/>
                  <a:pt x="1249456" y="97884"/>
                  <a:pt x="1249827" y="97512"/>
                </a:cubicBezTo>
                <a:close/>
                <a:moveTo>
                  <a:pt x="432954" y="51821"/>
                </a:moveTo>
                <a:cubicBezTo>
                  <a:pt x="434068" y="51449"/>
                  <a:pt x="434625" y="51635"/>
                  <a:pt x="434625" y="52378"/>
                </a:cubicBezTo>
                <a:cubicBezTo>
                  <a:pt x="436111" y="53121"/>
                  <a:pt x="437411" y="53307"/>
                  <a:pt x="438526" y="52935"/>
                </a:cubicBezTo>
                <a:cubicBezTo>
                  <a:pt x="439640" y="52564"/>
                  <a:pt x="440569" y="52378"/>
                  <a:pt x="441312" y="52378"/>
                </a:cubicBezTo>
                <a:cubicBezTo>
                  <a:pt x="442055" y="51635"/>
                  <a:pt x="444284" y="52007"/>
                  <a:pt x="447998" y="53493"/>
                </a:cubicBezTo>
                <a:lnTo>
                  <a:pt x="453570" y="53493"/>
                </a:lnTo>
                <a:cubicBezTo>
                  <a:pt x="454313" y="54235"/>
                  <a:pt x="454871" y="54421"/>
                  <a:pt x="455242" y="54050"/>
                </a:cubicBezTo>
                <a:cubicBezTo>
                  <a:pt x="455614" y="53678"/>
                  <a:pt x="456171" y="53493"/>
                  <a:pt x="456914" y="53493"/>
                </a:cubicBezTo>
                <a:cubicBezTo>
                  <a:pt x="462115" y="54978"/>
                  <a:pt x="465829" y="54978"/>
                  <a:pt x="468058" y="53493"/>
                </a:cubicBezTo>
                <a:cubicBezTo>
                  <a:pt x="468058" y="53493"/>
                  <a:pt x="468429" y="53493"/>
                  <a:pt x="469172" y="53493"/>
                </a:cubicBezTo>
                <a:cubicBezTo>
                  <a:pt x="469915" y="53493"/>
                  <a:pt x="470287" y="53493"/>
                  <a:pt x="470287" y="53493"/>
                </a:cubicBezTo>
                <a:cubicBezTo>
                  <a:pt x="474745" y="55721"/>
                  <a:pt x="480131" y="57950"/>
                  <a:pt x="486446" y="60179"/>
                </a:cubicBezTo>
                <a:cubicBezTo>
                  <a:pt x="492761" y="62408"/>
                  <a:pt x="497776" y="65008"/>
                  <a:pt x="501491" y="67980"/>
                </a:cubicBezTo>
                <a:cubicBezTo>
                  <a:pt x="517093" y="81353"/>
                  <a:pt x="528237" y="91754"/>
                  <a:pt x="534924" y="99184"/>
                </a:cubicBezTo>
                <a:cubicBezTo>
                  <a:pt x="537152" y="102899"/>
                  <a:pt x="541239" y="110328"/>
                  <a:pt x="547182" y="121472"/>
                </a:cubicBezTo>
                <a:cubicBezTo>
                  <a:pt x="550154" y="125187"/>
                  <a:pt x="553869" y="130759"/>
                  <a:pt x="558326" y="138189"/>
                </a:cubicBezTo>
                <a:cubicBezTo>
                  <a:pt x="560555" y="147104"/>
                  <a:pt x="562041" y="152305"/>
                  <a:pt x="562784" y="153791"/>
                </a:cubicBezTo>
                <a:lnTo>
                  <a:pt x="573928" y="179423"/>
                </a:lnTo>
                <a:cubicBezTo>
                  <a:pt x="574671" y="180166"/>
                  <a:pt x="575229" y="181466"/>
                  <a:pt x="575600" y="183323"/>
                </a:cubicBezTo>
                <a:cubicBezTo>
                  <a:pt x="575971" y="185180"/>
                  <a:pt x="576529" y="186481"/>
                  <a:pt x="577272" y="187224"/>
                </a:cubicBezTo>
                <a:cubicBezTo>
                  <a:pt x="577272" y="187967"/>
                  <a:pt x="577829" y="188895"/>
                  <a:pt x="578943" y="190010"/>
                </a:cubicBezTo>
                <a:cubicBezTo>
                  <a:pt x="580058" y="191124"/>
                  <a:pt x="581358" y="192053"/>
                  <a:pt x="582844" y="192796"/>
                </a:cubicBezTo>
                <a:cubicBezTo>
                  <a:pt x="586559" y="192796"/>
                  <a:pt x="588416" y="194282"/>
                  <a:pt x="588416" y="197253"/>
                </a:cubicBezTo>
                <a:cubicBezTo>
                  <a:pt x="588416" y="199482"/>
                  <a:pt x="586930" y="202083"/>
                  <a:pt x="583958" y="205054"/>
                </a:cubicBezTo>
                <a:lnTo>
                  <a:pt x="580615" y="206169"/>
                </a:lnTo>
                <a:lnTo>
                  <a:pt x="593988" y="219542"/>
                </a:lnTo>
                <a:cubicBezTo>
                  <a:pt x="596960" y="222514"/>
                  <a:pt x="598446" y="226228"/>
                  <a:pt x="598446" y="230686"/>
                </a:cubicBezTo>
                <a:lnTo>
                  <a:pt x="598446" y="234029"/>
                </a:lnTo>
                <a:cubicBezTo>
                  <a:pt x="598446" y="238487"/>
                  <a:pt x="600303" y="241087"/>
                  <a:pt x="604018" y="241830"/>
                </a:cubicBezTo>
                <a:cubicBezTo>
                  <a:pt x="610704" y="243316"/>
                  <a:pt x="619248" y="248517"/>
                  <a:pt x="629650" y="257432"/>
                </a:cubicBezTo>
                <a:cubicBezTo>
                  <a:pt x="637079" y="261890"/>
                  <a:pt x="643394" y="264862"/>
                  <a:pt x="648595" y="266348"/>
                </a:cubicBezTo>
                <a:cubicBezTo>
                  <a:pt x="664940" y="272291"/>
                  <a:pt x="674970" y="282321"/>
                  <a:pt x="678684" y="296437"/>
                </a:cubicBezTo>
                <a:cubicBezTo>
                  <a:pt x="678684" y="297180"/>
                  <a:pt x="678870" y="298480"/>
                  <a:pt x="679242" y="300338"/>
                </a:cubicBezTo>
                <a:cubicBezTo>
                  <a:pt x="679613" y="302195"/>
                  <a:pt x="679427" y="303495"/>
                  <a:pt x="678684" y="304238"/>
                </a:cubicBezTo>
                <a:cubicBezTo>
                  <a:pt x="678684" y="307953"/>
                  <a:pt x="680542" y="311668"/>
                  <a:pt x="684256" y="315382"/>
                </a:cubicBezTo>
                <a:cubicBezTo>
                  <a:pt x="699116" y="325784"/>
                  <a:pt x="709888" y="334699"/>
                  <a:pt x="716575" y="342129"/>
                </a:cubicBezTo>
                <a:cubicBezTo>
                  <a:pt x="728462" y="356245"/>
                  <a:pt x="735520" y="364789"/>
                  <a:pt x="737749" y="367760"/>
                </a:cubicBezTo>
                <a:cubicBezTo>
                  <a:pt x="739235" y="368503"/>
                  <a:pt x="740721" y="371104"/>
                  <a:pt x="742206" y="375561"/>
                </a:cubicBezTo>
                <a:cubicBezTo>
                  <a:pt x="742950" y="382248"/>
                  <a:pt x="746293" y="390049"/>
                  <a:pt x="752236" y="398964"/>
                </a:cubicBezTo>
                <a:cubicBezTo>
                  <a:pt x="753722" y="401936"/>
                  <a:pt x="754280" y="404165"/>
                  <a:pt x="753908" y="405651"/>
                </a:cubicBezTo>
                <a:cubicBezTo>
                  <a:pt x="753537" y="407137"/>
                  <a:pt x="752608" y="408994"/>
                  <a:pt x="751122" y="411223"/>
                </a:cubicBezTo>
                <a:cubicBezTo>
                  <a:pt x="748893" y="411966"/>
                  <a:pt x="747036" y="414195"/>
                  <a:pt x="745550" y="417910"/>
                </a:cubicBezTo>
                <a:cubicBezTo>
                  <a:pt x="744807" y="420138"/>
                  <a:pt x="743321" y="421253"/>
                  <a:pt x="741092" y="421253"/>
                </a:cubicBezTo>
                <a:cubicBezTo>
                  <a:pt x="740349" y="421253"/>
                  <a:pt x="738678" y="421067"/>
                  <a:pt x="736077" y="420696"/>
                </a:cubicBezTo>
                <a:cubicBezTo>
                  <a:pt x="733477" y="420324"/>
                  <a:pt x="730691" y="421253"/>
                  <a:pt x="727719" y="423482"/>
                </a:cubicBezTo>
                <a:cubicBezTo>
                  <a:pt x="722518" y="423482"/>
                  <a:pt x="719175" y="423110"/>
                  <a:pt x="717689" y="422367"/>
                </a:cubicBezTo>
                <a:cubicBezTo>
                  <a:pt x="716946" y="421624"/>
                  <a:pt x="712860" y="418653"/>
                  <a:pt x="705431" y="413452"/>
                </a:cubicBezTo>
                <a:cubicBezTo>
                  <a:pt x="703945" y="411966"/>
                  <a:pt x="702644" y="411037"/>
                  <a:pt x="701530" y="410666"/>
                </a:cubicBezTo>
                <a:cubicBezTo>
                  <a:pt x="700416" y="410294"/>
                  <a:pt x="698744" y="411223"/>
                  <a:pt x="696515" y="413452"/>
                </a:cubicBezTo>
                <a:cubicBezTo>
                  <a:pt x="693543" y="416424"/>
                  <a:pt x="689457" y="416424"/>
                  <a:pt x="684256" y="413452"/>
                </a:cubicBezTo>
                <a:cubicBezTo>
                  <a:pt x="682028" y="411223"/>
                  <a:pt x="680170" y="409737"/>
                  <a:pt x="678684" y="408994"/>
                </a:cubicBezTo>
                <a:cubicBezTo>
                  <a:pt x="674970" y="407508"/>
                  <a:pt x="671626" y="407508"/>
                  <a:pt x="668655" y="408994"/>
                </a:cubicBezTo>
                <a:cubicBezTo>
                  <a:pt x="667912" y="409737"/>
                  <a:pt x="666426" y="410109"/>
                  <a:pt x="664197" y="410109"/>
                </a:cubicBezTo>
                <a:cubicBezTo>
                  <a:pt x="662711" y="410109"/>
                  <a:pt x="661225" y="409737"/>
                  <a:pt x="659739" y="408994"/>
                </a:cubicBezTo>
                <a:cubicBezTo>
                  <a:pt x="658253" y="408251"/>
                  <a:pt x="656396" y="407508"/>
                  <a:pt x="654167" y="406765"/>
                </a:cubicBezTo>
                <a:cubicBezTo>
                  <a:pt x="649709" y="405279"/>
                  <a:pt x="646366" y="404537"/>
                  <a:pt x="644137" y="404537"/>
                </a:cubicBezTo>
                <a:lnTo>
                  <a:pt x="627421" y="404537"/>
                </a:lnTo>
                <a:cubicBezTo>
                  <a:pt x="621477" y="404537"/>
                  <a:pt x="615905" y="402679"/>
                  <a:pt x="610704" y="398964"/>
                </a:cubicBezTo>
                <a:cubicBezTo>
                  <a:pt x="609219" y="401936"/>
                  <a:pt x="606804" y="403236"/>
                  <a:pt x="603461" y="402865"/>
                </a:cubicBezTo>
                <a:cubicBezTo>
                  <a:pt x="600117" y="402493"/>
                  <a:pt x="598074" y="402308"/>
                  <a:pt x="597331" y="402308"/>
                </a:cubicBezTo>
                <a:lnTo>
                  <a:pt x="595102" y="405651"/>
                </a:lnTo>
                <a:cubicBezTo>
                  <a:pt x="594360" y="407880"/>
                  <a:pt x="593245" y="409180"/>
                  <a:pt x="591759" y="409551"/>
                </a:cubicBezTo>
                <a:cubicBezTo>
                  <a:pt x="590273" y="409923"/>
                  <a:pt x="588787" y="409366"/>
                  <a:pt x="587302" y="407880"/>
                </a:cubicBezTo>
                <a:cubicBezTo>
                  <a:pt x="585816" y="407137"/>
                  <a:pt x="584515" y="406394"/>
                  <a:pt x="583401" y="405651"/>
                </a:cubicBezTo>
                <a:cubicBezTo>
                  <a:pt x="582287" y="404908"/>
                  <a:pt x="580615" y="404537"/>
                  <a:pt x="578386" y="404537"/>
                </a:cubicBezTo>
                <a:cubicBezTo>
                  <a:pt x="579872" y="407508"/>
                  <a:pt x="580244" y="409737"/>
                  <a:pt x="579501" y="411223"/>
                </a:cubicBezTo>
                <a:cubicBezTo>
                  <a:pt x="578015" y="412709"/>
                  <a:pt x="576157" y="413452"/>
                  <a:pt x="573928" y="413452"/>
                </a:cubicBezTo>
                <a:lnTo>
                  <a:pt x="572814" y="413452"/>
                </a:lnTo>
                <a:cubicBezTo>
                  <a:pt x="570585" y="415681"/>
                  <a:pt x="567242" y="417724"/>
                  <a:pt x="562784" y="419581"/>
                </a:cubicBezTo>
                <a:cubicBezTo>
                  <a:pt x="558326" y="421439"/>
                  <a:pt x="555726" y="423853"/>
                  <a:pt x="554983" y="426825"/>
                </a:cubicBezTo>
                <a:cubicBezTo>
                  <a:pt x="552754" y="434997"/>
                  <a:pt x="547925" y="447628"/>
                  <a:pt x="540496" y="464715"/>
                </a:cubicBezTo>
                <a:lnTo>
                  <a:pt x="536038" y="474745"/>
                </a:lnTo>
                <a:lnTo>
                  <a:pt x="527123" y="489233"/>
                </a:lnTo>
                <a:cubicBezTo>
                  <a:pt x="527123" y="492205"/>
                  <a:pt x="526008" y="494991"/>
                  <a:pt x="523779" y="497591"/>
                </a:cubicBezTo>
                <a:cubicBezTo>
                  <a:pt x="521550" y="500191"/>
                  <a:pt x="520065" y="502234"/>
                  <a:pt x="519322" y="503720"/>
                </a:cubicBezTo>
                <a:cubicBezTo>
                  <a:pt x="519322" y="504463"/>
                  <a:pt x="518579" y="505578"/>
                  <a:pt x="517093" y="507064"/>
                </a:cubicBezTo>
                <a:cubicBezTo>
                  <a:pt x="515607" y="507807"/>
                  <a:pt x="514121" y="509664"/>
                  <a:pt x="512635" y="512636"/>
                </a:cubicBezTo>
                <a:lnTo>
                  <a:pt x="508177" y="515979"/>
                </a:lnTo>
                <a:cubicBezTo>
                  <a:pt x="506691" y="518951"/>
                  <a:pt x="505949" y="520808"/>
                  <a:pt x="505949" y="521551"/>
                </a:cubicBezTo>
                <a:lnTo>
                  <a:pt x="503720" y="524894"/>
                </a:lnTo>
                <a:cubicBezTo>
                  <a:pt x="500748" y="527866"/>
                  <a:pt x="498890" y="530095"/>
                  <a:pt x="498147" y="531581"/>
                </a:cubicBezTo>
                <a:cubicBezTo>
                  <a:pt x="497404" y="532324"/>
                  <a:pt x="495547" y="535667"/>
                  <a:pt x="492575" y="541611"/>
                </a:cubicBezTo>
                <a:cubicBezTo>
                  <a:pt x="491832" y="543097"/>
                  <a:pt x="490347" y="544397"/>
                  <a:pt x="488118" y="545511"/>
                </a:cubicBezTo>
                <a:cubicBezTo>
                  <a:pt x="485889" y="546626"/>
                  <a:pt x="484031" y="547554"/>
                  <a:pt x="482546" y="548297"/>
                </a:cubicBezTo>
                <a:cubicBezTo>
                  <a:pt x="481803" y="549040"/>
                  <a:pt x="480688" y="549969"/>
                  <a:pt x="479202" y="551083"/>
                </a:cubicBezTo>
                <a:cubicBezTo>
                  <a:pt x="477716" y="552198"/>
                  <a:pt x="477345" y="553127"/>
                  <a:pt x="478088" y="553869"/>
                </a:cubicBezTo>
                <a:lnTo>
                  <a:pt x="478088" y="554984"/>
                </a:lnTo>
                <a:cubicBezTo>
                  <a:pt x="474373" y="557213"/>
                  <a:pt x="472516" y="560556"/>
                  <a:pt x="472516" y="565014"/>
                </a:cubicBezTo>
                <a:cubicBezTo>
                  <a:pt x="472516" y="565757"/>
                  <a:pt x="472144" y="566314"/>
                  <a:pt x="471401" y="566685"/>
                </a:cubicBezTo>
                <a:cubicBezTo>
                  <a:pt x="470658" y="567057"/>
                  <a:pt x="470287" y="566871"/>
                  <a:pt x="470287" y="566128"/>
                </a:cubicBezTo>
                <a:cubicBezTo>
                  <a:pt x="469544" y="566128"/>
                  <a:pt x="468429" y="565385"/>
                  <a:pt x="466944" y="563899"/>
                </a:cubicBezTo>
                <a:lnTo>
                  <a:pt x="466944" y="557213"/>
                </a:lnTo>
                <a:cubicBezTo>
                  <a:pt x="467687" y="554241"/>
                  <a:pt x="466572" y="552012"/>
                  <a:pt x="463600" y="550526"/>
                </a:cubicBezTo>
                <a:cubicBezTo>
                  <a:pt x="461372" y="550526"/>
                  <a:pt x="459514" y="551269"/>
                  <a:pt x="458028" y="552755"/>
                </a:cubicBezTo>
                <a:lnTo>
                  <a:pt x="454685" y="553869"/>
                </a:lnTo>
                <a:cubicBezTo>
                  <a:pt x="448741" y="555355"/>
                  <a:pt x="445027" y="556841"/>
                  <a:pt x="443541" y="558327"/>
                </a:cubicBezTo>
                <a:lnTo>
                  <a:pt x="420138" y="568357"/>
                </a:lnTo>
                <a:cubicBezTo>
                  <a:pt x="414937" y="569843"/>
                  <a:pt x="410851" y="571700"/>
                  <a:pt x="407879" y="573929"/>
                </a:cubicBezTo>
                <a:cubicBezTo>
                  <a:pt x="406393" y="575415"/>
                  <a:pt x="405650" y="575415"/>
                  <a:pt x="405650" y="573929"/>
                </a:cubicBezTo>
                <a:cubicBezTo>
                  <a:pt x="402678" y="572443"/>
                  <a:pt x="398592" y="572815"/>
                  <a:pt x="393392" y="575044"/>
                </a:cubicBezTo>
                <a:lnTo>
                  <a:pt x="390048" y="575044"/>
                </a:lnTo>
                <a:cubicBezTo>
                  <a:pt x="385591" y="572815"/>
                  <a:pt x="381133" y="573186"/>
                  <a:pt x="376675" y="576158"/>
                </a:cubicBezTo>
                <a:cubicBezTo>
                  <a:pt x="372217" y="576901"/>
                  <a:pt x="369617" y="576158"/>
                  <a:pt x="368874" y="573929"/>
                </a:cubicBezTo>
                <a:lnTo>
                  <a:pt x="358844" y="575044"/>
                </a:lnTo>
                <a:cubicBezTo>
                  <a:pt x="359587" y="572072"/>
                  <a:pt x="360516" y="570400"/>
                  <a:pt x="361631" y="570029"/>
                </a:cubicBezTo>
                <a:cubicBezTo>
                  <a:pt x="362745" y="569657"/>
                  <a:pt x="364417" y="570214"/>
                  <a:pt x="366645" y="571700"/>
                </a:cubicBezTo>
                <a:cubicBezTo>
                  <a:pt x="369617" y="567986"/>
                  <a:pt x="371846" y="566871"/>
                  <a:pt x="373332" y="568357"/>
                </a:cubicBezTo>
                <a:cubicBezTo>
                  <a:pt x="374075" y="568357"/>
                  <a:pt x="375189" y="567614"/>
                  <a:pt x="376675" y="566128"/>
                </a:cubicBezTo>
                <a:lnTo>
                  <a:pt x="375561" y="565014"/>
                </a:lnTo>
                <a:lnTo>
                  <a:pt x="358844" y="567243"/>
                </a:lnTo>
                <a:cubicBezTo>
                  <a:pt x="358101" y="567986"/>
                  <a:pt x="356987" y="570214"/>
                  <a:pt x="355501" y="573929"/>
                </a:cubicBezTo>
                <a:cubicBezTo>
                  <a:pt x="354015" y="576901"/>
                  <a:pt x="353272" y="578758"/>
                  <a:pt x="353272" y="579501"/>
                </a:cubicBezTo>
                <a:lnTo>
                  <a:pt x="347700" y="600675"/>
                </a:lnTo>
                <a:lnTo>
                  <a:pt x="347700" y="601790"/>
                </a:lnTo>
                <a:cubicBezTo>
                  <a:pt x="347700" y="609219"/>
                  <a:pt x="344728" y="618135"/>
                  <a:pt x="338785" y="628536"/>
                </a:cubicBezTo>
                <a:cubicBezTo>
                  <a:pt x="338042" y="629279"/>
                  <a:pt x="337670" y="630765"/>
                  <a:pt x="337670" y="632994"/>
                </a:cubicBezTo>
                <a:cubicBezTo>
                  <a:pt x="338413" y="632251"/>
                  <a:pt x="339156" y="632065"/>
                  <a:pt x="339899" y="632436"/>
                </a:cubicBezTo>
                <a:cubicBezTo>
                  <a:pt x="340642" y="632808"/>
                  <a:pt x="341014" y="632622"/>
                  <a:pt x="341014" y="631879"/>
                </a:cubicBezTo>
                <a:cubicBezTo>
                  <a:pt x="342500" y="629650"/>
                  <a:pt x="346586" y="628536"/>
                  <a:pt x="353272" y="628536"/>
                </a:cubicBezTo>
                <a:cubicBezTo>
                  <a:pt x="354758" y="627050"/>
                  <a:pt x="355873" y="626307"/>
                  <a:pt x="356616" y="626307"/>
                </a:cubicBezTo>
                <a:cubicBezTo>
                  <a:pt x="359587" y="624821"/>
                  <a:pt x="362188" y="624078"/>
                  <a:pt x="364417" y="624078"/>
                </a:cubicBezTo>
                <a:lnTo>
                  <a:pt x="366645" y="622964"/>
                </a:lnTo>
                <a:cubicBezTo>
                  <a:pt x="367388" y="621478"/>
                  <a:pt x="370732" y="619992"/>
                  <a:pt x="376675" y="618506"/>
                </a:cubicBezTo>
                <a:lnTo>
                  <a:pt x="381133" y="616277"/>
                </a:lnTo>
                <a:lnTo>
                  <a:pt x="388934" y="612934"/>
                </a:lnTo>
                <a:cubicBezTo>
                  <a:pt x="396363" y="609219"/>
                  <a:pt x="402678" y="606619"/>
                  <a:pt x="407879" y="605133"/>
                </a:cubicBezTo>
                <a:lnTo>
                  <a:pt x="425710" y="598446"/>
                </a:lnTo>
                <a:lnTo>
                  <a:pt x="433511" y="596218"/>
                </a:lnTo>
                <a:lnTo>
                  <a:pt x="433511" y="595103"/>
                </a:lnTo>
                <a:cubicBezTo>
                  <a:pt x="436483" y="594360"/>
                  <a:pt x="439640" y="593246"/>
                  <a:pt x="442983" y="591760"/>
                </a:cubicBezTo>
                <a:cubicBezTo>
                  <a:pt x="446327" y="590274"/>
                  <a:pt x="448741" y="589160"/>
                  <a:pt x="450227" y="588417"/>
                </a:cubicBezTo>
                <a:cubicBezTo>
                  <a:pt x="453199" y="586931"/>
                  <a:pt x="456171" y="586188"/>
                  <a:pt x="459143" y="586188"/>
                </a:cubicBezTo>
                <a:lnTo>
                  <a:pt x="461372" y="585073"/>
                </a:lnTo>
                <a:lnTo>
                  <a:pt x="462486" y="585073"/>
                </a:lnTo>
                <a:cubicBezTo>
                  <a:pt x="464715" y="585073"/>
                  <a:pt x="467687" y="584145"/>
                  <a:pt x="471401" y="582287"/>
                </a:cubicBezTo>
                <a:cubicBezTo>
                  <a:pt x="475116" y="580430"/>
                  <a:pt x="478088" y="579501"/>
                  <a:pt x="480317" y="579501"/>
                </a:cubicBezTo>
                <a:lnTo>
                  <a:pt x="481431" y="579501"/>
                </a:lnTo>
                <a:cubicBezTo>
                  <a:pt x="488118" y="576529"/>
                  <a:pt x="493690" y="573558"/>
                  <a:pt x="498147" y="570586"/>
                </a:cubicBezTo>
                <a:lnTo>
                  <a:pt x="501491" y="568357"/>
                </a:lnTo>
                <a:cubicBezTo>
                  <a:pt x="503720" y="568357"/>
                  <a:pt x="505577" y="567986"/>
                  <a:pt x="507063" y="567243"/>
                </a:cubicBezTo>
                <a:cubicBezTo>
                  <a:pt x="508549" y="566500"/>
                  <a:pt x="510035" y="565757"/>
                  <a:pt x="511521" y="565014"/>
                </a:cubicBezTo>
                <a:lnTo>
                  <a:pt x="511521" y="563899"/>
                </a:lnTo>
                <a:cubicBezTo>
                  <a:pt x="514492" y="563156"/>
                  <a:pt x="516907" y="562042"/>
                  <a:pt x="518764" y="560556"/>
                </a:cubicBezTo>
                <a:cubicBezTo>
                  <a:pt x="520622" y="559070"/>
                  <a:pt x="521922" y="557956"/>
                  <a:pt x="522665" y="557213"/>
                </a:cubicBezTo>
                <a:cubicBezTo>
                  <a:pt x="526380" y="554241"/>
                  <a:pt x="531209" y="552012"/>
                  <a:pt x="537152" y="550526"/>
                </a:cubicBezTo>
                <a:lnTo>
                  <a:pt x="566127" y="539382"/>
                </a:lnTo>
                <a:cubicBezTo>
                  <a:pt x="568356" y="538639"/>
                  <a:pt x="570028" y="538639"/>
                  <a:pt x="571142" y="539382"/>
                </a:cubicBezTo>
                <a:cubicBezTo>
                  <a:pt x="572257" y="540125"/>
                  <a:pt x="572814" y="541611"/>
                  <a:pt x="572814" y="543840"/>
                </a:cubicBezTo>
                <a:cubicBezTo>
                  <a:pt x="574300" y="545326"/>
                  <a:pt x="577643" y="545326"/>
                  <a:pt x="582844" y="543840"/>
                </a:cubicBezTo>
                <a:cubicBezTo>
                  <a:pt x="584330" y="543097"/>
                  <a:pt x="586187" y="542725"/>
                  <a:pt x="588416" y="542725"/>
                </a:cubicBezTo>
                <a:lnTo>
                  <a:pt x="610704" y="539382"/>
                </a:lnTo>
                <a:lnTo>
                  <a:pt x="630764" y="536039"/>
                </a:lnTo>
                <a:lnTo>
                  <a:pt x="646366" y="533810"/>
                </a:lnTo>
                <a:lnTo>
                  <a:pt x="650824" y="533810"/>
                </a:lnTo>
                <a:cubicBezTo>
                  <a:pt x="654538" y="533810"/>
                  <a:pt x="658625" y="534553"/>
                  <a:pt x="663082" y="536039"/>
                </a:cubicBezTo>
                <a:cubicBezTo>
                  <a:pt x="673484" y="541239"/>
                  <a:pt x="680913" y="545326"/>
                  <a:pt x="685371" y="548297"/>
                </a:cubicBezTo>
                <a:lnTo>
                  <a:pt x="694286" y="552755"/>
                </a:lnTo>
                <a:cubicBezTo>
                  <a:pt x="699487" y="558699"/>
                  <a:pt x="706916" y="562785"/>
                  <a:pt x="716575" y="565014"/>
                </a:cubicBezTo>
                <a:cubicBezTo>
                  <a:pt x="722518" y="565757"/>
                  <a:pt x="728462" y="570029"/>
                  <a:pt x="734406" y="577830"/>
                </a:cubicBezTo>
                <a:cubicBezTo>
                  <a:pt x="740349" y="585631"/>
                  <a:pt x="741835" y="592874"/>
                  <a:pt x="738863" y="599561"/>
                </a:cubicBezTo>
                <a:cubicBezTo>
                  <a:pt x="738863" y="601790"/>
                  <a:pt x="739978" y="603647"/>
                  <a:pt x="742206" y="605133"/>
                </a:cubicBezTo>
                <a:cubicBezTo>
                  <a:pt x="743693" y="606619"/>
                  <a:pt x="745364" y="607919"/>
                  <a:pt x="747221" y="609034"/>
                </a:cubicBezTo>
                <a:cubicBezTo>
                  <a:pt x="749079" y="610148"/>
                  <a:pt x="750379" y="611448"/>
                  <a:pt x="751122" y="612934"/>
                </a:cubicBezTo>
                <a:cubicBezTo>
                  <a:pt x="758551" y="615163"/>
                  <a:pt x="767095" y="620363"/>
                  <a:pt x="776754" y="628536"/>
                </a:cubicBezTo>
                <a:cubicBezTo>
                  <a:pt x="778240" y="630022"/>
                  <a:pt x="779540" y="631879"/>
                  <a:pt x="780654" y="634108"/>
                </a:cubicBezTo>
                <a:cubicBezTo>
                  <a:pt x="781769" y="636337"/>
                  <a:pt x="782697" y="638194"/>
                  <a:pt x="783440" y="639680"/>
                </a:cubicBezTo>
                <a:lnTo>
                  <a:pt x="794585" y="661969"/>
                </a:lnTo>
                <a:cubicBezTo>
                  <a:pt x="798299" y="667169"/>
                  <a:pt x="801643" y="673856"/>
                  <a:pt x="804614" y="682028"/>
                </a:cubicBezTo>
                <a:lnTo>
                  <a:pt x="804614" y="684257"/>
                </a:lnTo>
                <a:lnTo>
                  <a:pt x="870365" y="608476"/>
                </a:lnTo>
                <a:cubicBezTo>
                  <a:pt x="848077" y="644881"/>
                  <a:pt x="830989" y="676456"/>
                  <a:pt x="819102" y="703202"/>
                </a:cubicBezTo>
                <a:cubicBezTo>
                  <a:pt x="821331" y="708403"/>
                  <a:pt x="825231" y="706731"/>
                  <a:pt x="830803" y="698188"/>
                </a:cubicBezTo>
                <a:cubicBezTo>
                  <a:pt x="836375" y="689644"/>
                  <a:pt x="841390" y="680171"/>
                  <a:pt x="845848" y="669770"/>
                </a:cubicBezTo>
                <a:cubicBezTo>
                  <a:pt x="845105" y="673484"/>
                  <a:pt x="842133" y="690758"/>
                  <a:pt x="836933" y="721590"/>
                </a:cubicBezTo>
                <a:cubicBezTo>
                  <a:pt x="831732" y="752423"/>
                  <a:pt x="829503" y="769325"/>
                  <a:pt x="830246" y="772297"/>
                </a:cubicBezTo>
                <a:lnTo>
                  <a:pt x="830246" y="773411"/>
                </a:lnTo>
                <a:cubicBezTo>
                  <a:pt x="830246" y="774897"/>
                  <a:pt x="831361" y="776940"/>
                  <a:pt x="833589" y="779541"/>
                </a:cubicBezTo>
                <a:cubicBezTo>
                  <a:pt x="835818" y="782141"/>
                  <a:pt x="836933" y="784555"/>
                  <a:pt x="836933" y="786784"/>
                </a:cubicBezTo>
                <a:cubicBezTo>
                  <a:pt x="839162" y="789756"/>
                  <a:pt x="841762" y="787713"/>
                  <a:pt x="844734" y="780655"/>
                </a:cubicBezTo>
                <a:cubicBezTo>
                  <a:pt x="847705" y="773597"/>
                  <a:pt x="850120" y="766725"/>
                  <a:pt x="851977" y="760038"/>
                </a:cubicBezTo>
                <a:cubicBezTo>
                  <a:pt x="853835" y="753352"/>
                  <a:pt x="855507" y="748151"/>
                  <a:pt x="856992" y="744436"/>
                </a:cubicBezTo>
                <a:lnTo>
                  <a:pt x="851420" y="822446"/>
                </a:lnTo>
                <a:cubicBezTo>
                  <a:pt x="851420" y="833590"/>
                  <a:pt x="857364" y="843620"/>
                  <a:pt x="869251" y="852535"/>
                </a:cubicBezTo>
                <a:cubicBezTo>
                  <a:pt x="872223" y="854021"/>
                  <a:pt x="874637" y="855693"/>
                  <a:pt x="876495" y="857550"/>
                </a:cubicBezTo>
                <a:cubicBezTo>
                  <a:pt x="878352" y="859408"/>
                  <a:pt x="880395" y="860708"/>
                  <a:pt x="882624" y="861451"/>
                </a:cubicBezTo>
                <a:cubicBezTo>
                  <a:pt x="885596" y="861451"/>
                  <a:pt x="888011" y="862565"/>
                  <a:pt x="889868" y="864794"/>
                </a:cubicBezTo>
                <a:cubicBezTo>
                  <a:pt x="891725" y="867023"/>
                  <a:pt x="891539" y="869995"/>
                  <a:pt x="889311" y="873709"/>
                </a:cubicBezTo>
                <a:cubicBezTo>
                  <a:pt x="889311" y="876681"/>
                  <a:pt x="888939" y="879282"/>
                  <a:pt x="888196" y="881510"/>
                </a:cubicBezTo>
                <a:cubicBezTo>
                  <a:pt x="890425" y="882996"/>
                  <a:pt x="892282" y="885225"/>
                  <a:pt x="893768" y="888197"/>
                </a:cubicBezTo>
                <a:cubicBezTo>
                  <a:pt x="895254" y="891169"/>
                  <a:pt x="895997" y="894140"/>
                  <a:pt x="895997" y="897112"/>
                </a:cubicBezTo>
                <a:lnTo>
                  <a:pt x="897112" y="903799"/>
                </a:lnTo>
                <a:cubicBezTo>
                  <a:pt x="897112" y="909742"/>
                  <a:pt x="895812" y="915872"/>
                  <a:pt x="893211" y="922187"/>
                </a:cubicBezTo>
                <a:cubicBezTo>
                  <a:pt x="890611" y="928502"/>
                  <a:pt x="888939" y="932402"/>
                  <a:pt x="888196" y="933888"/>
                </a:cubicBezTo>
                <a:cubicBezTo>
                  <a:pt x="885967" y="939832"/>
                  <a:pt x="884853" y="945404"/>
                  <a:pt x="884853" y="950605"/>
                </a:cubicBezTo>
                <a:cubicBezTo>
                  <a:pt x="884853" y="963235"/>
                  <a:pt x="889682" y="975494"/>
                  <a:pt x="899341" y="987381"/>
                </a:cubicBezTo>
                <a:cubicBezTo>
                  <a:pt x="901569" y="988124"/>
                  <a:pt x="903984" y="989052"/>
                  <a:pt x="906584" y="990167"/>
                </a:cubicBezTo>
                <a:cubicBezTo>
                  <a:pt x="909185" y="991281"/>
                  <a:pt x="911599" y="992210"/>
                  <a:pt x="913828" y="992953"/>
                </a:cubicBezTo>
                <a:cubicBezTo>
                  <a:pt x="911599" y="996668"/>
                  <a:pt x="909928" y="999825"/>
                  <a:pt x="908813" y="1002426"/>
                </a:cubicBezTo>
                <a:cubicBezTo>
                  <a:pt x="907699" y="1005026"/>
                  <a:pt x="906770" y="1006698"/>
                  <a:pt x="906027" y="1007440"/>
                </a:cubicBezTo>
                <a:lnTo>
                  <a:pt x="906027" y="1014127"/>
                </a:lnTo>
                <a:cubicBezTo>
                  <a:pt x="897855" y="1017842"/>
                  <a:pt x="890796" y="1022671"/>
                  <a:pt x="884853" y="1028614"/>
                </a:cubicBezTo>
                <a:lnTo>
                  <a:pt x="881510" y="1029729"/>
                </a:lnTo>
                <a:cubicBezTo>
                  <a:pt x="880767" y="1032701"/>
                  <a:pt x="879281" y="1034187"/>
                  <a:pt x="877052" y="1034187"/>
                </a:cubicBezTo>
                <a:cubicBezTo>
                  <a:pt x="872594" y="1034929"/>
                  <a:pt x="866651" y="1036415"/>
                  <a:pt x="859221" y="1038644"/>
                </a:cubicBezTo>
                <a:cubicBezTo>
                  <a:pt x="851792" y="1040873"/>
                  <a:pt x="845477" y="1041987"/>
                  <a:pt x="840276" y="1041987"/>
                </a:cubicBezTo>
                <a:cubicBezTo>
                  <a:pt x="835818" y="1041987"/>
                  <a:pt x="830618" y="1040873"/>
                  <a:pt x="824674" y="1038644"/>
                </a:cubicBezTo>
                <a:cubicBezTo>
                  <a:pt x="821702" y="1036415"/>
                  <a:pt x="816502" y="1035301"/>
                  <a:pt x="809072" y="1035301"/>
                </a:cubicBezTo>
                <a:cubicBezTo>
                  <a:pt x="806100" y="1035301"/>
                  <a:pt x="802571" y="1035672"/>
                  <a:pt x="798485" y="1036415"/>
                </a:cubicBezTo>
                <a:cubicBezTo>
                  <a:pt x="794399" y="1037158"/>
                  <a:pt x="791613" y="1036787"/>
                  <a:pt x="790127" y="1035301"/>
                </a:cubicBezTo>
                <a:cubicBezTo>
                  <a:pt x="777497" y="1035301"/>
                  <a:pt x="762638" y="1032701"/>
                  <a:pt x="745550" y="1027500"/>
                </a:cubicBezTo>
                <a:cubicBezTo>
                  <a:pt x="744064" y="1026757"/>
                  <a:pt x="741649" y="1026014"/>
                  <a:pt x="738306" y="1025271"/>
                </a:cubicBezTo>
                <a:cubicBezTo>
                  <a:pt x="734963" y="1024528"/>
                  <a:pt x="732920" y="1023042"/>
                  <a:pt x="732177" y="1020814"/>
                </a:cubicBezTo>
                <a:cubicBezTo>
                  <a:pt x="729205" y="1017842"/>
                  <a:pt x="725119" y="1013570"/>
                  <a:pt x="719918" y="1007998"/>
                </a:cubicBezTo>
                <a:cubicBezTo>
                  <a:pt x="714717" y="1002426"/>
                  <a:pt x="709517" y="997782"/>
                  <a:pt x="704316" y="994067"/>
                </a:cubicBezTo>
                <a:cubicBezTo>
                  <a:pt x="696887" y="988124"/>
                  <a:pt x="682028" y="974751"/>
                  <a:pt x="659739" y="953948"/>
                </a:cubicBezTo>
                <a:cubicBezTo>
                  <a:pt x="658253" y="953948"/>
                  <a:pt x="657139" y="953577"/>
                  <a:pt x="656396" y="952834"/>
                </a:cubicBezTo>
                <a:cubicBezTo>
                  <a:pt x="655653" y="952091"/>
                  <a:pt x="654910" y="950233"/>
                  <a:pt x="654167" y="947261"/>
                </a:cubicBezTo>
                <a:cubicBezTo>
                  <a:pt x="639308" y="936860"/>
                  <a:pt x="628164" y="928688"/>
                  <a:pt x="620734" y="922744"/>
                </a:cubicBezTo>
                <a:lnTo>
                  <a:pt x="602903" y="909371"/>
                </a:lnTo>
                <a:cubicBezTo>
                  <a:pt x="600675" y="907142"/>
                  <a:pt x="597703" y="903799"/>
                  <a:pt x="593988" y="899341"/>
                </a:cubicBezTo>
                <a:cubicBezTo>
                  <a:pt x="590273" y="894883"/>
                  <a:pt x="586930" y="891540"/>
                  <a:pt x="583958" y="889311"/>
                </a:cubicBezTo>
                <a:cubicBezTo>
                  <a:pt x="581729" y="884854"/>
                  <a:pt x="579686" y="881139"/>
                  <a:pt x="577829" y="878167"/>
                </a:cubicBezTo>
                <a:cubicBezTo>
                  <a:pt x="575971" y="875195"/>
                  <a:pt x="574300" y="872224"/>
                  <a:pt x="572814" y="869252"/>
                </a:cubicBezTo>
                <a:cubicBezTo>
                  <a:pt x="564642" y="864051"/>
                  <a:pt x="556841" y="857736"/>
                  <a:pt x="549411" y="850306"/>
                </a:cubicBezTo>
                <a:cubicBezTo>
                  <a:pt x="550154" y="851049"/>
                  <a:pt x="541610" y="841391"/>
                  <a:pt x="523779" y="821331"/>
                </a:cubicBezTo>
                <a:cubicBezTo>
                  <a:pt x="514864" y="810187"/>
                  <a:pt x="506320" y="800900"/>
                  <a:pt x="498147" y="793471"/>
                </a:cubicBezTo>
                <a:cubicBezTo>
                  <a:pt x="492204" y="789013"/>
                  <a:pt x="486260" y="783255"/>
                  <a:pt x="480317" y="776197"/>
                </a:cubicBezTo>
                <a:cubicBezTo>
                  <a:pt x="474373" y="769139"/>
                  <a:pt x="469544" y="763753"/>
                  <a:pt x="465829" y="760038"/>
                </a:cubicBezTo>
                <a:cubicBezTo>
                  <a:pt x="465086" y="758552"/>
                  <a:pt x="463229" y="756695"/>
                  <a:pt x="460257" y="754466"/>
                </a:cubicBezTo>
                <a:cubicBezTo>
                  <a:pt x="457285" y="752237"/>
                  <a:pt x="455056" y="750008"/>
                  <a:pt x="453570" y="747779"/>
                </a:cubicBezTo>
                <a:cubicBezTo>
                  <a:pt x="452085" y="747036"/>
                  <a:pt x="450599" y="745179"/>
                  <a:pt x="449113" y="742207"/>
                </a:cubicBezTo>
                <a:cubicBezTo>
                  <a:pt x="447627" y="739235"/>
                  <a:pt x="446141" y="736635"/>
                  <a:pt x="444655" y="734406"/>
                </a:cubicBezTo>
                <a:lnTo>
                  <a:pt x="445770" y="732177"/>
                </a:lnTo>
                <a:lnTo>
                  <a:pt x="442426" y="729949"/>
                </a:lnTo>
                <a:lnTo>
                  <a:pt x="440197" y="729949"/>
                </a:lnTo>
                <a:lnTo>
                  <a:pt x="429053" y="745551"/>
                </a:lnTo>
                <a:lnTo>
                  <a:pt x="430168" y="738864"/>
                </a:lnTo>
                <a:cubicBezTo>
                  <a:pt x="430168" y="735149"/>
                  <a:pt x="428682" y="732920"/>
                  <a:pt x="425710" y="732177"/>
                </a:cubicBezTo>
                <a:cubicBezTo>
                  <a:pt x="422738" y="731434"/>
                  <a:pt x="420881" y="731063"/>
                  <a:pt x="420138" y="731063"/>
                </a:cubicBezTo>
                <a:lnTo>
                  <a:pt x="420138" y="734406"/>
                </a:lnTo>
                <a:cubicBezTo>
                  <a:pt x="420138" y="737378"/>
                  <a:pt x="418652" y="738493"/>
                  <a:pt x="415680" y="737750"/>
                </a:cubicBezTo>
                <a:lnTo>
                  <a:pt x="405650" y="734406"/>
                </a:lnTo>
                <a:cubicBezTo>
                  <a:pt x="406393" y="736635"/>
                  <a:pt x="406765" y="739607"/>
                  <a:pt x="406765" y="743322"/>
                </a:cubicBezTo>
                <a:cubicBezTo>
                  <a:pt x="405279" y="744808"/>
                  <a:pt x="403793" y="744622"/>
                  <a:pt x="402307" y="742765"/>
                </a:cubicBezTo>
                <a:cubicBezTo>
                  <a:pt x="400821" y="740907"/>
                  <a:pt x="399335" y="739607"/>
                  <a:pt x="397849" y="738864"/>
                </a:cubicBezTo>
                <a:lnTo>
                  <a:pt x="395620" y="737750"/>
                </a:lnTo>
                <a:cubicBezTo>
                  <a:pt x="395620" y="737750"/>
                  <a:pt x="394877" y="738493"/>
                  <a:pt x="393392" y="739978"/>
                </a:cubicBezTo>
                <a:lnTo>
                  <a:pt x="393392" y="747779"/>
                </a:lnTo>
                <a:cubicBezTo>
                  <a:pt x="392649" y="748522"/>
                  <a:pt x="391348" y="748708"/>
                  <a:pt x="389491" y="748337"/>
                </a:cubicBezTo>
                <a:cubicBezTo>
                  <a:pt x="387634" y="747965"/>
                  <a:pt x="386705" y="747779"/>
                  <a:pt x="386705" y="747779"/>
                </a:cubicBezTo>
                <a:cubicBezTo>
                  <a:pt x="385219" y="747779"/>
                  <a:pt x="384105" y="748151"/>
                  <a:pt x="383362" y="748894"/>
                </a:cubicBezTo>
                <a:lnTo>
                  <a:pt x="383362" y="755580"/>
                </a:lnTo>
                <a:lnTo>
                  <a:pt x="376675" y="755580"/>
                </a:lnTo>
                <a:cubicBezTo>
                  <a:pt x="375932" y="754837"/>
                  <a:pt x="374818" y="753537"/>
                  <a:pt x="373332" y="751680"/>
                </a:cubicBezTo>
                <a:cubicBezTo>
                  <a:pt x="371846" y="749823"/>
                  <a:pt x="371846" y="747779"/>
                  <a:pt x="373332" y="745551"/>
                </a:cubicBezTo>
                <a:cubicBezTo>
                  <a:pt x="374075" y="744808"/>
                  <a:pt x="373703" y="742579"/>
                  <a:pt x="372217" y="738864"/>
                </a:cubicBezTo>
                <a:cubicBezTo>
                  <a:pt x="370732" y="740350"/>
                  <a:pt x="369617" y="741093"/>
                  <a:pt x="368874" y="741093"/>
                </a:cubicBezTo>
                <a:cubicBezTo>
                  <a:pt x="368131" y="743322"/>
                  <a:pt x="368131" y="745551"/>
                  <a:pt x="368874" y="747779"/>
                </a:cubicBezTo>
                <a:lnTo>
                  <a:pt x="369989" y="748894"/>
                </a:lnTo>
                <a:cubicBezTo>
                  <a:pt x="369246" y="750380"/>
                  <a:pt x="368874" y="753352"/>
                  <a:pt x="368874" y="757809"/>
                </a:cubicBezTo>
                <a:cubicBezTo>
                  <a:pt x="368874" y="758552"/>
                  <a:pt x="367760" y="759667"/>
                  <a:pt x="365531" y="761152"/>
                </a:cubicBezTo>
                <a:lnTo>
                  <a:pt x="359959" y="764496"/>
                </a:lnTo>
                <a:lnTo>
                  <a:pt x="355501" y="766725"/>
                </a:lnTo>
                <a:cubicBezTo>
                  <a:pt x="351043" y="766725"/>
                  <a:pt x="348072" y="763381"/>
                  <a:pt x="346586" y="756695"/>
                </a:cubicBezTo>
                <a:lnTo>
                  <a:pt x="346586" y="754466"/>
                </a:lnTo>
                <a:cubicBezTo>
                  <a:pt x="344357" y="752237"/>
                  <a:pt x="343242" y="751123"/>
                  <a:pt x="343242" y="751123"/>
                </a:cubicBezTo>
                <a:lnTo>
                  <a:pt x="335441" y="754466"/>
                </a:lnTo>
                <a:cubicBezTo>
                  <a:pt x="331727" y="755952"/>
                  <a:pt x="330612" y="758924"/>
                  <a:pt x="332098" y="763381"/>
                </a:cubicBezTo>
                <a:cubicBezTo>
                  <a:pt x="333584" y="764867"/>
                  <a:pt x="334327" y="765982"/>
                  <a:pt x="334327" y="766725"/>
                </a:cubicBezTo>
                <a:cubicBezTo>
                  <a:pt x="332841" y="768210"/>
                  <a:pt x="332098" y="769325"/>
                  <a:pt x="332098" y="770068"/>
                </a:cubicBezTo>
                <a:cubicBezTo>
                  <a:pt x="332098" y="770811"/>
                  <a:pt x="332098" y="771925"/>
                  <a:pt x="332098" y="773411"/>
                </a:cubicBezTo>
                <a:cubicBezTo>
                  <a:pt x="332098" y="774897"/>
                  <a:pt x="331727" y="775640"/>
                  <a:pt x="330984" y="775640"/>
                </a:cubicBezTo>
                <a:cubicBezTo>
                  <a:pt x="330241" y="775640"/>
                  <a:pt x="327640" y="774526"/>
                  <a:pt x="323183" y="772297"/>
                </a:cubicBezTo>
                <a:cubicBezTo>
                  <a:pt x="323183" y="771554"/>
                  <a:pt x="323183" y="770997"/>
                  <a:pt x="323183" y="770625"/>
                </a:cubicBezTo>
                <a:cubicBezTo>
                  <a:pt x="323183" y="770254"/>
                  <a:pt x="322811" y="770068"/>
                  <a:pt x="322068" y="770068"/>
                </a:cubicBezTo>
                <a:cubicBezTo>
                  <a:pt x="321325" y="769325"/>
                  <a:pt x="320211" y="768953"/>
                  <a:pt x="318725" y="768953"/>
                </a:cubicBezTo>
                <a:cubicBezTo>
                  <a:pt x="318725" y="771182"/>
                  <a:pt x="318354" y="771925"/>
                  <a:pt x="317611" y="771182"/>
                </a:cubicBezTo>
                <a:lnTo>
                  <a:pt x="316496" y="774526"/>
                </a:lnTo>
                <a:lnTo>
                  <a:pt x="318725" y="777869"/>
                </a:lnTo>
                <a:cubicBezTo>
                  <a:pt x="318725" y="780098"/>
                  <a:pt x="319097" y="781212"/>
                  <a:pt x="319839" y="781212"/>
                </a:cubicBezTo>
                <a:cubicBezTo>
                  <a:pt x="319097" y="781212"/>
                  <a:pt x="318354" y="781398"/>
                  <a:pt x="317611" y="781769"/>
                </a:cubicBezTo>
                <a:cubicBezTo>
                  <a:pt x="316868" y="782141"/>
                  <a:pt x="316125" y="781955"/>
                  <a:pt x="315382" y="781212"/>
                </a:cubicBezTo>
                <a:cubicBezTo>
                  <a:pt x="311667" y="781212"/>
                  <a:pt x="309810" y="782327"/>
                  <a:pt x="309810" y="784555"/>
                </a:cubicBezTo>
                <a:cubicBezTo>
                  <a:pt x="309067" y="786784"/>
                  <a:pt x="307209" y="787899"/>
                  <a:pt x="304238" y="787899"/>
                </a:cubicBezTo>
                <a:lnTo>
                  <a:pt x="295322" y="784555"/>
                </a:lnTo>
                <a:cubicBezTo>
                  <a:pt x="296065" y="786041"/>
                  <a:pt x="296437" y="788270"/>
                  <a:pt x="296437" y="791242"/>
                </a:cubicBezTo>
                <a:lnTo>
                  <a:pt x="295322" y="793471"/>
                </a:lnTo>
                <a:cubicBezTo>
                  <a:pt x="290864" y="791985"/>
                  <a:pt x="288264" y="790871"/>
                  <a:pt x="287521" y="790128"/>
                </a:cubicBezTo>
                <a:cubicBezTo>
                  <a:pt x="286778" y="789385"/>
                  <a:pt x="286592" y="788456"/>
                  <a:pt x="286964" y="787341"/>
                </a:cubicBezTo>
                <a:cubicBezTo>
                  <a:pt x="287335" y="786227"/>
                  <a:pt x="287521" y="785298"/>
                  <a:pt x="287521" y="784555"/>
                </a:cubicBezTo>
                <a:cubicBezTo>
                  <a:pt x="289007" y="783070"/>
                  <a:pt x="289379" y="781955"/>
                  <a:pt x="288636" y="781212"/>
                </a:cubicBezTo>
                <a:cubicBezTo>
                  <a:pt x="287893" y="778983"/>
                  <a:pt x="286035" y="777869"/>
                  <a:pt x="283063" y="777869"/>
                </a:cubicBezTo>
                <a:cubicBezTo>
                  <a:pt x="283063" y="777869"/>
                  <a:pt x="282321" y="777869"/>
                  <a:pt x="280835" y="777869"/>
                </a:cubicBezTo>
                <a:lnTo>
                  <a:pt x="277491" y="781212"/>
                </a:lnTo>
                <a:cubicBezTo>
                  <a:pt x="277491" y="781955"/>
                  <a:pt x="273777" y="784555"/>
                  <a:pt x="266347" y="789013"/>
                </a:cubicBezTo>
                <a:lnTo>
                  <a:pt x="270805" y="796814"/>
                </a:lnTo>
                <a:lnTo>
                  <a:pt x="279720" y="815759"/>
                </a:lnTo>
                <a:cubicBezTo>
                  <a:pt x="279720" y="816502"/>
                  <a:pt x="280092" y="817059"/>
                  <a:pt x="280835" y="817431"/>
                </a:cubicBezTo>
                <a:cubicBezTo>
                  <a:pt x="281578" y="817802"/>
                  <a:pt x="282321" y="818360"/>
                  <a:pt x="283063" y="819103"/>
                </a:cubicBezTo>
                <a:lnTo>
                  <a:pt x="281949" y="821331"/>
                </a:lnTo>
                <a:lnTo>
                  <a:pt x="281949" y="823560"/>
                </a:lnTo>
                <a:cubicBezTo>
                  <a:pt x="282692" y="825046"/>
                  <a:pt x="284178" y="825789"/>
                  <a:pt x="286407" y="825789"/>
                </a:cubicBezTo>
                <a:cubicBezTo>
                  <a:pt x="287150" y="826532"/>
                  <a:pt x="288450" y="827275"/>
                  <a:pt x="290307" y="828018"/>
                </a:cubicBezTo>
                <a:cubicBezTo>
                  <a:pt x="292165" y="828761"/>
                  <a:pt x="294579" y="830247"/>
                  <a:pt x="297551" y="832476"/>
                </a:cubicBezTo>
                <a:cubicBezTo>
                  <a:pt x="298294" y="833962"/>
                  <a:pt x="299780" y="835819"/>
                  <a:pt x="302009" y="838048"/>
                </a:cubicBezTo>
                <a:cubicBezTo>
                  <a:pt x="304238" y="840277"/>
                  <a:pt x="306095" y="842877"/>
                  <a:pt x="307581" y="845849"/>
                </a:cubicBezTo>
                <a:cubicBezTo>
                  <a:pt x="310553" y="846592"/>
                  <a:pt x="312410" y="848263"/>
                  <a:pt x="313153" y="850864"/>
                </a:cubicBezTo>
                <a:cubicBezTo>
                  <a:pt x="313896" y="853464"/>
                  <a:pt x="314267" y="855136"/>
                  <a:pt x="314267" y="855879"/>
                </a:cubicBezTo>
                <a:lnTo>
                  <a:pt x="314267" y="859222"/>
                </a:lnTo>
                <a:cubicBezTo>
                  <a:pt x="314267" y="862937"/>
                  <a:pt x="313896" y="866280"/>
                  <a:pt x="313153" y="869252"/>
                </a:cubicBezTo>
                <a:cubicBezTo>
                  <a:pt x="312410" y="869252"/>
                  <a:pt x="312224" y="869995"/>
                  <a:pt x="312596" y="871481"/>
                </a:cubicBezTo>
                <a:cubicBezTo>
                  <a:pt x="312967" y="872966"/>
                  <a:pt x="313153" y="874081"/>
                  <a:pt x="313153" y="874824"/>
                </a:cubicBezTo>
                <a:lnTo>
                  <a:pt x="313153" y="881510"/>
                </a:lnTo>
                <a:cubicBezTo>
                  <a:pt x="312410" y="882253"/>
                  <a:pt x="311667" y="883182"/>
                  <a:pt x="310924" y="884296"/>
                </a:cubicBezTo>
                <a:cubicBezTo>
                  <a:pt x="310181" y="885411"/>
                  <a:pt x="309438" y="886340"/>
                  <a:pt x="308695" y="887082"/>
                </a:cubicBezTo>
                <a:cubicBezTo>
                  <a:pt x="307952" y="887825"/>
                  <a:pt x="307209" y="889311"/>
                  <a:pt x="306466" y="891540"/>
                </a:cubicBezTo>
                <a:cubicBezTo>
                  <a:pt x="305723" y="893769"/>
                  <a:pt x="303866" y="895626"/>
                  <a:pt x="300894" y="897112"/>
                </a:cubicBezTo>
                <a:lnTo>
                  <a:pt x="300894" y="902684"/>
                </a:lnTo>
                <a:cubicBezTo>
                  <a:pt x="300151" y="904170"/>
                  <a:pt x="299408" y="904913"/>
                  <a:pt x="298665" y="904913"/>
                </a:cubicBezTo>
                <a:cubicBezTo>
                  <a:pt x="296437" y="907142"/>
                  <a:pt x="295322" y="909000"/>
                  <a:pt x="295322" y="910485"/>
                </a:cubicBezTo>
                <a:cubicBezTo>
                  <a:pt x="293093" y="912714"/>
                  <a:pt x="291979" y="913829"/>
                  <a:pt x="291979" y="913829"/>
                </a:cubicBezTo>
                <a:cubicBezTo>
                  <a:pt x="290493" y="912343"/>
                  <a:pt x="289750" y="912714"/>
                  <a:pt x="289750" y="914943"/>
                </a:cubicBezTo>
                <a:cubicBezTo>
                  <a:pt x="290493" y="917915"/>
                  <a:pt x="289007" y="920144"/>
                  <a:pt x="285292" y="921630"/>
                </a:cubicBezTo>
                <a:lnTo>
                  <a:pt x="284178" y="923859"/>
                </a:lnTo>
                <a:cubicBezTo>
                  <a:pt x="284178" y="926830"/>
                  <a:pt x="281949" y="927945"/>
                  <a:pt x="277491" y="927202"/>
                </a:cubicBezTo>
                <a:lnTo>
                  <a:pt x="276377" y="927202"/>
                </a:lnTo>
                <a:lnTo>
                  <a:pt x="276377" y="931659"/>
                </a:lnTo>
                <a:cubicBezTo>
                  <a:pt x="276377" y="933145"/>
                  <a:pt x="276191" y="934446"/>
                  <a:pt x="275820" y="935560"/>
                </a:cubicBezTo>
                <a:cubicBezTo>
                  <a:pt x="275448" y="936674"/>
                  <a:pt x="274520" y="937603"/>
                  <a:pt x="273034" y="938346"/>
                </a:cubicBezTo>
                <a:cubicBezTo>
                  <a:pt x="273034" y="938346"/>
                  <a:pt x="272848" y="938532"/>
                  <a:pt x="272476" y="938903"/>
                </a:cubicBezTo>
                <a:cubicBezTo>
                  <a:pt x="272105" y="939275"/>
                  <a:pt x="271919" y="939460"/>
                  <a:pt x="271919" y="939460"/>
                </a:cubicBezTo>
                <a:cubicBezTo>
                  <a:pt x="271919" y="942432"/>
                  <a:pt x="269319" y="943918"/>
                  <a:pt x="264118" y="943918"/>
                </a:cubicBezTo>
                <a:lnTo>
                  <a:pt x="263004" y="945033"/>
                </a:lnTo>
                <a:cubicBezTo>
                  <a:pt x="263004" y="948747"/>
                  <a:pt x="261518" y="950605"/>
                  <a:pt x="258546" y="950605"/>
                </a:cubicBezTo>
                <a:lnTo>
                  <a:pt x="255203" y="950605"/>
                </a:lnTo>
                <a:cubicBezTo>
                  <a:pt x="254460" y="952834"/>
                  <a:pt x="252974" y="954319"/>
                  <a:pt x="250745" y="955062"/>
                </a:cubicBezTo>
                <a:cubicBezTo>
                  <a:pt x="248516" y="955805"/>
                  <a:pt x="247030" y="956177"/>
                  <a:pt x="246287" y="956177"/>
                </a:cubicBezTo>
                <a:cubicBezTo>
                  <a:pt x="245545" y="956920"/>
                  <a:pt x="244059" y="957663"/>
                  <a:pt x="241830" y="958406"/>
                </a:cubicBezTo>
                <a:cubicBezTo>
                  <a:pt x="239601" y="959149"/>
                  <a:pt x="238115" y="959520"/>
                  <a:pt x="237372" y="959520"/>
                </a:cubicBezTo>
                <a:lnTo>
                  <a:pt x="230685" y="960635"/>
                </a:lnTo>
                <a:lnTo>
                  <a:pt x="226228" y="960635"/>
                </a:lnTo>
                <a:lnTo>
                  <a:pt x="225113" y="956177"/>
                </a:lnTo>
                <a:cubicBezTo>
                  <a:pt x="225113" y="956177"/>
                  <a:pt x="224928" y="955991"/>
                  <a:pt x="224556" y="955620"/>
                </a:cubicBezTo>
                <a:cubicBezTo>
                  <a:pt x="224185" y="955248"/>
                  <a:pt x="223999" y="955062"/>
                  <a:pt x="223999" y="955062"/>
                </a:cubicBezTo>
                <a:lnTo>
                  <a:pt x="222885" y="957291"/>
                </a:lnTo>
                <a:lnTo>
                  <a:pt x="222885" y="960635"/>
                </a:lnTo>
                <a:cubicBezTo>
                  <a:pt x="223627" y="960635"/>
                  <a:pt x="223627" y="961006"/>
                  <a:pt x="222885" y="961749"/>
                </a:cubicBezTo>
                <a:cubicBezTo>
                  <a:pt x="218427" y="964721"/>
                  <a:pt x="214341" y="965092"/>
                  <a:pt x="210626" y="962863"/>
                </a:cubicBezTo>
                <a:cubicBezTo>
                  <a:pt x="209140" y="961378"/>
                  <a:pt x="207283" y="961378"/>
                  <a:pt x="205054" y="962863"/>
                </a:cubicBezTo>
                <a:cubicBezTo>
                  <a:pt x="203568" y="963606"/>
                  <a:pt x="201710" y="963421"/>
                  <a:pt x="199481" y="962306"/>
                </a:cubicBezTo>
                <a:cubicBezTo>
                  <a:pt x="197253" y="961192"/>
                  <a:pt x="195767" y="960635"/>
                  <a:pt x="195024" y="960635"/>
                </a:cubicBezTo>
                <a:cubicBezTo>
                  <a:pt x="195767" y="959892"/>
                  <a:pt x="195767" y="959520"/>
                  <a:pt x="195024" y="959520"/>
                </a:cubicBezTo>
                <a:cubicBezTo>
                  <a:pt x="194281" y="959520"/>
                  <a:pt x="193538" y="959892"/>
                  <a:pt x="192795" y="960635"/>
                </a:cubicBezTo>
                <a:lnTo>
                  <a:pt x="181651" y="958406"/>
                </a:lnTo>
                <a:cubicBezTo>
                  <a:pt x="180908" y="956177"/>
                  <a:pt x="179793" y="954877"/>
                  <a:pt x="178307" y="954505"/>
                </a:cubicBezTo>
                <a:cubicBezTo>
                  <a:pt x="176821" y="954134"/>
                  <a:pt x="174964" y="954319"/>
                  <a:pt x="172735" y="955062"/>
                </a:cubicBezTo>
                <a:lnTo>
                  <a:pt x="171621" y="955062"/>
                </a:lnTo>
                <a:cubicBezTo>
                  <a:pt x="168649" y="953577"/>
                  <a:pt x="164749" y="952648"/>
                  <a:pt x="159920" y="952276"/>
                </a:cubicBezTo>
                <a:cubicBezTo>
                  <a:pt x="155090" y="951905"/>
                  <a:pt x="151561" y="950976"/>
                  <a:pt x="149333" y="949490"/>
                </a:cubicBezTo>
                <a:lnTo>
                  <a:pt x="148218" y="949490"/>
                </a:lnTo>
                <a:lnTo>
                  <a:pt x="151561" y="942804"/>
                </a:lnTo>
                <a:cubicBezTo>
                  <a:pt x="147847" y="941318"/>
                  <a:pt x="144875" y="940946"/>
                  <a:pt x="142646" y="941689"/>
                </a:cubicBezTo>
                <a:lnTo>
                  <a:pt x="132616" y="941689"/>
                </a:lnTo>
                <a:cubicBezTo>
                  <a:pt x="130387" y="941689"/>
                  <a:pt x="128901" y="940946"/>
                  <a:pt x="128158" y="939460"/>
                </a:cubicBezTo>
                <a:cubicBezTo>
                  <a:pt x="127415" y="939460"/>
                  <a:pt x="125744" y="938903"/>
                  <a:pt x="123143" y="937789"/>
                </a:cubicBezTo>
                <a:cubicBezTo>
                  <a:pt x="120543" y="936674"/>
                  <a:pt x="118129" y="936860"/>
                  <a:pt x="115900" y="938346"/>
                </a:cubicBezTo>
                <a:cubicBezTo>
                  <a:pt x="114414" y="938346"/>
                  <a:pt x="112928" y="937789"/>
                  <a:pt x="111442" y="936674"/>
                </a:cubicBezTo>
                <a:cubicBezTo>
                  <a:pt x="109956" y="935560"/>
                  <a:pt x="108842" y="934631"/>
                  <a:pt x="108099" y="933888"/>
                </a:cubicBezTo>
                <a:lnTo>
                  <a:pt x="103641" y="930545"/>
                </a:lnTo>
                <a:cubicBezTo>
                  <a:pt x="102155" y="931288"/>
                  <a:pt x="100669" y="930731"/>
                  <a:pt x="99183" y="928873"/>
                </a:cubicBezTo>
                <a:cubicBezTo>
                  <a:pt x="97697" y="927016"/>
                  <a:pt x="96954" y="926087"/>
                  <a:pt x="96954" y="926087"/>
                </a:cubicBezTo>
                <a:cubicBezTo>
                  <a:pt x="96212" y="925344"/>
                  <a:pt x="95654" y="924601"/>
                  <a:pt x="95283" y="923859"/>
                </a:cubicBezTo>
                <a:cubicBezTo>
                  <a:pt x="94911" y="923116"/>
                  <a:pt x="94354" y="922373"/>
                  <a:pt x="93611" y="921630"/>
                </a:cubicBezTo>
                <a:cubicBezTo>
                  <a:pt x="92125" y="920887"/>
                  <a:pt x="90082" y="919401"/>
                  <a:pt x="87482" y="917172"/>
                </a:cubicBezTo>
                <a:cubicBezTo>
                  <a:pt x="84882" y="914943"/>
                  <a:pt x="82096" y="912714"/>
                  <a:pt x="79124" y="910485"/>
                </a:cubicBezTo>
                <a:cubicBezTo>
                  <a:pt x="77638" y="908257"/>
                  <a:pt x="71880" y="902127"/>
                  <a:pt x="61850" y="892097"/>
                </a:cubicBezTo>
                <a:cubicBezTo>
                  <a:pt x="51820" y="882068"/>
                  <a:pt x="46805" y="876310"/>
                  <a:pt x="46805" y="874824"/>
                </a:cubicBezTo>
                <a:cubicBezTo>
                  <a:pt x="51263" y="879282"/>
                  <a:pt x="58693" y="886154"/>
                  <a:pt x="69094" y="895441"/>
                </a:cubicBezTo>
                <a:cubicBezTo>
                  <a:pt x="79495" y="904728"/>
                  <a:pt x="85067" y="909371"/>
                  <a:pt x="85810" y="909371"/>
                </a:cubicBezTo>
                <a:cubicBezTo>
                  <a:pt x="79867" y="903427"/>
                  <a:pt x="76895" y="898598"/>
                  <a:pt x="76895" y="894883"/>
                </a:cubicBezTo>
                <a:cubicBezTo>
                  <a:pt x="76895" y="896369"/>
                  <a:pt x="78381" y="898598"/>
                  <a:pt x="81353" y="901570"/>
                </a:cubicBezTo>
                <a:cubicBezTo>
                  <a:pt x="84324" y="904542"/>
                  <a:pt x="86925" y="906771"/>
                  <a:pt x="89153" y="908257"/>
                </a:cubicBezTo>
                <a:cubicBezTo>
                  <a:pt x="92125" y="909742"/>
                  <a:pt x="93611" y="908628"/>
                  <a:pt x="93611" y="904913"/>
                </a:cubicBezTo>
                <a:cubicBezTo>
                  <a:pt x="93611" y="904170"/>
                  <a:pt x="93983" y="903613"/>
                  <a:pt x="94726" y="903242"/>
                </a:cubicBezTo>
                <a:cubicBezTo>
                  <a:pt x="95469" y="902870"/>
                  <a:pt x="96212" y="903056"/>
                  <a:pt x="96954" y="903799"/>
                </a:cubicBezTo>
                <a:cubicBezTo>
                  <a:pt x="98440" y="904542"/>
                  <a:pt x="99741" y="905099"/>
                  <a:pt x="100855" y="905471"/>
                </a:cubicBezTo>
                <a:cubicBezTo>
                  <a:pt x="101969" y="905842"/>
                  <a:pt x="102898" y="904913"/>
                  <a:pt x="103641" y="902684"/>
                </a:cubicBezTo>
                <a:cubicBezTo>
                  <a:pt x="106613" y="901941"/>
                  <a:pt x="111442" y="901570"/>
                  <a:pt x="118129" y="901570"/>
                </a:cubicBezTo>
                <a:cubicBezTo>
                  <a:pt x="119614" y="900084"/>
                  <a:pt x="121286" y="898970"/>
                  <a:pt x="123143" y="898227"/>
                </a:cubicBezTo>
                <a:cubicBezTo>
                  <a:pt x="125001" y="897484"/>
                  <a:pt x="126673" y="896741"/>
                  <a:pt x="128158" y="895998"/>
                </a:cubicBezTo>
                <a:cubicBezTo>
                  <a:pt x="130387" y="893026"/>
                  <a:pt x="133730" y="890426"/>
                  <a:pt x="138188" y="888197"/>
                </a:cubicBezTo>
                <a:lnTo>
                  <a:pt x="139303" y="887082"/>
                </a:lnTo>
                <a:cubicBezTo>
                  <a:pt x="141531" y="884111"/>
                  <a:pt x="143389" y="882625"/>
                  <a:pt x="144875" y="882625"/>
                </a:cubicBezTo>
                <a:cubicBezTo>
                  <a:pt x="147104" y="882625"/>
                  <a:pt x="148218" y="882253"/>
                  <a:pt x="148218" y="881510"/>
                </a:cubicBezTo>
                <a:cubicBezTo>
                  <a:pt x="148218" y="879282"/>
                  <a:pt x="148775" y="877796"/>
                  <a:pt x="149890" y="877053"/>
                </a:cubicBezTo>
                <a:cubicBezTo>
                  <a:pt x="151004" y="876310"/>
                  <a:pt x="151561" y="875938"/>
                  <a:pt x="151561" y="875938"/>
                </a:cubicBezTo>
                <a:cubicBezTo>
                  <a:pt x="154533" y="875938"/>
                  <a:pt x="156390" y="874824"/>
                  <a:pt x="157133" y="872595"/>
                </a:cubicBezTo>
                <a:lnTo>
                  <a:pt x="158248" y="869252"/>
                </a:lnTo>
                <a:cubicBezTo>
                  <a:pt x="161963" y="869252"/>
                  <a:pt x="163820" y="868137"/>
                  <a:pt x="163820" y="865908"/>
                </a:cubicBezTo>
                <a:cubicBezTo>
                  <a:pt x="163820" y="864423"/>
                  <a:pt x="164563" y="863680"/>
                  <a:pt x="166049" y="863680"/>
                </a:cubicBezTo>
                <a:cubicBezTo>
                  <a:pt x="168278" y="863680"/>
                  <a:pt x="169764" y="862194"/>
                  <a:pt x="170507" y="859222"/>
                </a:cubicBezTo>
                <a:cubicBezTo>
                  <a:pt x="170507" y="858479"/>
                  <a:pt x="171064" y="857922"/>
                  <a:pt x="172178" y="857550"/>
                </a:cubicBezTo>
                <a:cubicBezTo>
                  <a:pt x="173293" y="857179"/>
                  <a:pt x="173850" y="856250"/>
                  <a:pt x="173850" y="854764"/>
                </a:cubicBezTo>
                <a:cubicBezTo>
                  <a:pt x="173850" y="854764"/>
                  <a:pt x="174593" y="854021"/>
                  <a:pt x="176079" y="852535"/>
                </a:cubicBezTo>
                <a:cubicBezTo>
                  <a:pt x="177565" y="851792"/>
                  <a:pt x="179422" y="851421"/>
                  <a:pt x="181651" y="851421"/>
                </a:cubicBezTo>
                <a:cubicBezTo>
                  <a:pt x="183137" y="849935"/>
                  <a:pt x="183880" y="847706"/>
                  <a:pt x="183880" y="844734"/>
                </a:cubicBezTo>
                <a:lnTo>
                  <a:pt x="186108" y="843620"/>
                </a:lnTo>
                <a:cubicBezTo>
                  <a:pt x="187594" y="843620"/>
                  <a:pt x="188709" y="843063"/>
                  <a:pt x="189452" y="841948"/>
                </a:cubicBezTo>
                <a:cubicBezTo>
                  <a:pt x="190195" y="840834"/>
                  <a:pt x="190566" y="839534"/>
                  <a:pt x="190566" y="838048"/>
                </a:cubicBezTo>
                <a:cubicBezTo>
                  <a:pt x="190566" y="835819"/>
                  <a:pt x="191309" y="834705"/>
                  <a:pt x="192795" y="834705"/>
                </a:cubicBezTo>
                <a:cubicBezTo>
                  <a:pt x="194281" y="834705"/>
                  <a:pt x="195395" y="834333"/>
                  <a:pt x="196138" y="833590"/>
                </a:cubicBezTo>
                <a:cubicBezTo>
                  <a:pt x="196881" y="832847"/>
                  <a:pt x="197253" y="831361"/>
                  <a:pt x="197253" y="829132"/>
                </a:cubicBezTo>
                <a:cubicBezTo>
                  <a:pt x="199481" y="826904"/>
                  <a:pt x="200596" y="825789"/>
                  <a:pt x="200596" y="825789"/>
                </a:cubicBezTo>
                <a:cubicBezTo>
                  <a:pt x="198367" y="823560"/>
                  <a:pt x="197253" y="822074"/>
                  <a:pt x="197253" y="821331"/>
                </a:cubicBezTo>
                <a:lnTo>
                  <a:pt x="198367" y="816874"/>
                </a:lnTo>
                <a:cubicBezTo>
                  <a:pt x="200596" y="815388"/>
                  <a:pt x="202268" y="813902"/>
                  <a:pt x="203382" y="812416"/>
                </a:cubicBezTo>
                <a:cubicBezTo>
                  <a:pt x="204496" y="810930"/>
                  <a:pt x="205054" y="809073"/>
                  <a:pt x="205054" y="806844"/>
                </a:cubicBezTo>
                <a:lnTo>
                  <a:pt x="205054" y="811302"/>
                </a:lnTo>
                <a:lnTo>
                  <a:pt x="206168" y="811302"/>
                </a:lnTo>
                <a:lnTo>
                  <a:pt x="207283" y="806844"/>
                </a:lnTo>
                <a:lnTo>
                  <a:pt x="210626" y="810187"/>
                </a:lnTo>
                <a:cubicBezTo>
                  <a:pt x="214341" y="809444"/>
                  <a:pt x="216198" y="808330"/>
                  <a:pt x="216198" y="806844"/>
                </a:cubicBezTo>
                <a:lnTo>
                  <a:pt x="217312" y="804615"/>
                </a:lnTo>
                <a:cubicBezTo>
                  <a:pt x="217312" y="804615"/>
                  <a:pt x="217498" y="804429"/>
                  <a:pt x="217870" y="804058"/>
                </a:cubicBezTo>
                <a:cubicBezTo>
                  <a:pt x="218241" y="803686"/>
                  <a:pt x="218427" y="803501"/>
                  <a:pt x="218427" y="803501"/>
                </a:cubicBezTo>
                <a:lnTo>
                  <a:pt x="215084" y="803501"/>
                </a:lnTo>
                <a:cubicBezTo>
                  <a:pt x="211369" y="803501"/>
                  <a:pt x="207283" y="804244"/>
                  <a:pt x="202825" y="805729"/>
                </a:cubicBezTo>
                <a:cubicBezTo>
                  <a:pt x="202082" y="806472"/>
                  <a:pt x="200967" y="806844"/>
                  <a:pt x="199481" y="806844"/>
                </a:cubicBezTo>
                <a:cubicBezTo>
                  <a:pt x="197253" y="805358"/>
                  <a:pt x="193909" y="805729"/>
                  <a:pt x="189452" y="807958"/>
                </a:cubicBezTo>
                <a:cubicBezTo>
                  <a:pt x="180536" y="813159"/>
                  <a:pt x="173107" y="815759"/>
                  <a:pt x="167163" y="815759"/>
                </a:cubicBezTo>
                <a:lnTo>
                  <a:pt x="162706" y="816874"/>
                </a:lnTo>
                <a:cubicBezTo>
                  <a:pt x="161220" y="817617"/>
                  <a:pt x="159548" y="817802"/>
                  <a:pt x="157691" y="817431"/>
                </a:cubicBezTo>
                <a:cubicBezTo>
                  <a:pt x="155833" y="817059"/>
                  <a:pt x="154533" y="816874"/>
                  <a:pt x="153790" y="816874"/>
                </a:cubicBezTo>
                <a:cubicBezTo>
                  <a:pt x="154533" y="819103"/>
                  <a:pt x="156205" y="820588"/>
                  <a:pt x="158805" y="821331"/>
                </a:cubicBezTo>
                <a:cubicBezTo>
                  <a:pt x="161405" y="822074"/>
                  <a:pt x="163077" y="822446"/>
                  <a:pt x="163820" y="822446"/>
                </a:cubicBezTo>
                <a:cubicBezTo>
                  <a:pt x="166792" y="822446"/>
                  <a:pt x="171992" y="823189"/>
                  <a:pt x="179422" y="824675"/>
                </a:cubicBezTo>
                <a:cubicBezTo>
                  <a:pt x="180165" y="825418"/>
                  <a:pt x="180536" y="827647"/>
                  <a:pt x="180536" y="831361"/>
                </a:cubicBezTo>
                <a:cubicBezTo>
                  <a:pt x="180536" y="831361"/>
                  <a:pt x="180536" y="831918"/>
                  <a:pt x="180536" y="833033"/>
                </a:cubicBezTo>
                <a:cubicBezTo>
                  <a:pt x="180536" y="834147"/>
                  <a:pt x="179793" y="834705"/>
                  <a:pt x="178307" y="834705"/>
                </a:cubicBezTo>
                <a:lnTo>
                  <a:pt x="151561" y="834705"/>
                </a:lnTo>
                <a:lnTo>
                  <a:pt x="129273" y="828018"/>
                </a:lnTo>
                <a:lnTo>
                  <a:pt x="119243" y="825789"/>
                </a:lnTo>
                <a:cubicBezTo>
                  <a:pt x="117014" y="824303"/>
                  <a:pt x="109213" y="822074"/>
                  <a:pt x="95840" y="819103"/>
                </a:cubicBezTo>
                <a:cubicBezTo>
                  <a:pt x="89896" y="816874"/>
                  <a:pt x="85439" y="812787"/>
                  <a:pt x="82467" y="806844"/>
                </a:cubicBezTo>
                <a:lnTo>
                  <a:pt x="72437" y="803501"/>
                </a:lnTo>
                <a:cubicBezTo>
                  <a:pt x="67236" y="803501"/>
                  <a:pt x="63522" y="801643"/>
                  <a:pt x="61293" y="797929"/>
                </a:cubicBezTo>
                <a:cubicBezTo>
                  <a:pt x="60550" y="796443"/>
                  <a:pt x="59807" y="795700"/>
                  <a:pt x="59064" y="795700"/>
                </a:cubicBezTo>
                <a:cubicBezTo>
                  <a:pt x="58321" y="795700"/>
                  <a:pt x="57578" y="795328"/>
                  <a:pt x="56835" y="794585"/>
                </a:cubicBezTo>
                <a:lnTo>
                  <a:pt x="46805" y="787899"/>
                </a:lnTo>
                <a:lnTo>
                  <a:pt x="25631" y="766725"/>
                </a:lnTo>
                <a:lnTo>
                  <a:pt x="17830" y="757809"/>
                </a:lnTo>
                <a:cubicBezTo>
                  <a:pt x="15601" y="756323"/>
                  <a:pt x="14116" y="754280"/>
                  <a:pt x="13373" y="751680"/>
                </a:cubicBezTo>
                <a:cubicBezTo>
                  <a:pt x="12630" y="749080"/>
                  <a:pt x="12258" y="747408"/>
                  <a:pt x="12258" y="746665"/>
                </a:cubicBezTo>
                <a:cubicBezTo>
                  <a:pt x="12258" y="745922"/>
                  <a:pt x="11144" y="744436"/>
                  <a:pt x="8915" y="742207"/>
                </a:cubicBezTo>
                <a:lnTo>
                  <a:pt x="4457" y="737750"/>
                </a:lnTo>
                <a:cubicBezTo>
                  <a:pt x="1485" y="734778"/>
                  <a:pt x="0" y="731434"/>
                  <a:pt x="0" y="727720"/>
                </a:cubicBezTo>
                <a:cubicBezTo>
                  <a:pt x="0" y="724005"/>
                  <a:pt x="2228" y="720662"/>
                  <a:pt x="6686" y="717690"/>
                </a:cubicBezTo>
                <a:lnTo>
                  <a:pt x="6686" y="722148"/>
                </a:lnTo>
                <a:cubicBezTo>
                  <a:pt x="6686" y="727348"/>
                  <a:pt x="9286" y="729949"/>
                  <a:pt x="14487" y="729949"/>
                </a:cubicBezTo>
                <a:cubicBezTo>
                  <a:pt x="22660" y="729949"/>
                  <a:pt x="28232" y="731434"/>
                  <a:pt x="31203" y="734406"/>
                </a:cubicBezTo>
                <a:cubicBezTo>
                  <a:pt x="31946" y="735892"/>
                  <a:pt x="33432" y="737007"/>
                  <a:pt x="35661" y="737750"/>
                </a:cubicBezTo>
                <a:cubicBezTo>
                  <a:pt x="38633" y="737750"/>
                  <a:pt x="42719" y="739607"/>
                  <a:pt x="47920" y="743322"/>
                </a:cubicBezTo>
                <a:cubicBezTo>
                  <a:pt x="50892" y="746294"/>
                  <a:pt x="54235" y="747036"/>
                  <a:pt x="57950" y="745551"/>
                </a:cubicBezTo>
                <a:lnTo>
                  <a:pt x="60178" y="745551"/>
                </a:lnTo>
                <a:cubicBezTo>
                  <a:pt x="63150" y="747036"/>
                  <a:pt x="65751" y="747779"/>
                  <a:pt x="67979" y="747779"/>
                </a:cubicBezTo>
                <a:cubicBezTo>
                  <a:pt x="70951" y="747779"/>
                  <a:pt x="74666" y="747036"/>
                  <a:pt x="79124" y="745551"/>
                </a:cubicBezTo>
                <a:cubicBezTo>
                  <a:pt x="80610" y="744808"/>
                  <a:pt x="82653" y="743879"/>
                  <a:pt x="85253" y="742765"/>
                </a:cubicBezTo>
                <a:cubicBezTo>
                  <a:pt x="87853" y="741650"/>
                  <a:pt x="90268" y="741093"/>
                  <a:pt x="92497" y="741093"/>
                </a:cubicBezTo>
                <a:lnTo>
                  <a:pt x="95840" y="739978"/>
                </a:lnTo>
                <a:cubicBezTo>
                  <a:pt x="97326" y="738493"/>
                  <a:pt x="98069" y="737750"/>
                  <a:pt x="98069" y="737750"/>
                </a:cubicBezTo>
                <a:cubicBezTo>
                  <a:pt x="100298" y="737007"/>
                  <a:pt x="102712" y="736264"/>
                  <a:pt x="105313" y="735521"/>
                </a:cubicBezTo>
                <a:cubicBezTo>
                  <a:pt x="107913" y="734778"/>
                  <a:pt x="110699" y="733663"/>
                  <a:pt x="113671" y="732177"/>
                </a:cubicBezTo>
                <a:cubicBezTo>
                  <a:pt x="116643" y="730692"/>
                  <a:pt x="118871" y="729949"/>
                  <a:pt x="120357" y="729949"/>
                </a:cubicBezTo>
                <a:cubicBezTo>
                  <a:pt x="121843" y="729949"/>
                  <a:pt x="124815" y="729206"/>
                  <a:pt x="129273" y="727720"/>
                </a:cubicBezTo>
                <a:cubicBezTo>
                  <a:pt x="130759" y="726977"/>
                  <a:pt x="132616" y="725862"/>
                  <a:pt x="134845" y="724376"/>
                </a:cubicBezTo>
                <a:cubicBezTo>
                  <a:pt x="137074" y="722891"/>
                  <a:pt x="138931" y="721776"/>
                  <a:pt x="140417" y="721033"/>
                </a:cubicBezTo>
                <a:cubicBezTo>
                  <a:pt x="141903" y="721033"/>
                  <a:pt x="143017" y="720476"/>
                  <a:pt x="143760" y="719362"/>
                </a:cubicBezTo>
                <a:cubicBezTo>
                  <a:pt x="144503" y="718247"/>
                  <a:pt x="145618" y="717318"/>
                  <a:pt x="147104" y="716575"/>
                </a:cubicBezTo>
                <a:cubicBezTo>
                  <a:pt x="152304" y="714347"/>
                  <a:pt x="157876" y="712489"/>
                  <a:pt x="163820" y="711003"/>
                </a:cubicBezTo>
                <a:lnTo>
                  <a:pt x="166049" y="709889"/>
                </a:lnTo>
                <a:cubicBezTo>
                  <a:pt x="169764" y="707660"/>
                  <a:pt x="173107" y="705988"/>
                  <a:pt x="176079" y="704874"/>
                </a:cubicBezTo>
                <a:cubicBezTo>
                  <a:pt x="179050" y="703760"/>
                  <a:pt x="182022" y="702459"/>
                  <a:pt x="184994" y="700974"/>
                </a:cubicBezTo>
                <a:cubicBezTo>
                  <a:pt x="185737" y="700231"/>
                  <a:pt x="186851" y="699859"/>
                  <a:pt x="188337" y="699859"/>
                </a:cubicBezTo>
                <a:cubicBezTo>
                  <a:pt x="191309" y="698373"/>
                  <a:pt x="194281" y="697073"/>
                  <a:pt x="197253" y="695959"/>
                </a:cubicBezTo>
                <a:cubicBezTo>
                  <a:pt x="200224" y="694844"/>
                  <a:pt x="203568" y="693173"/>
                  <a:pt x="207283" y="690944"/>
                </a:cubicBezTo>
                <a:lnTo>
                  <a:pt x="225113" y="682028"/>
                </a:lnTo>
                <a:cubicBezTo>
                  <a:pt x="226599" y="680542"/>
                  <a:pt x="228457" y="679799"/>
                  <a:pt x="230685" y="679799"/>
                </a:cubicBezTo>
                <a:cubicBezTo>
                  <a:pt x="239601" y="675342"/>
                  <a:pt x="245916" y="672741"/>
                  <a:pt x="249631" y="671998"/>
                </a:cubicBezTo>
                <a:lnTo>
                  <a:pt x="257432" y="668655"/>
                </a:lnTo>
                <a:cubicBezTo>
                  <a:pt x="258918" y="667169"/>
                  <a:pt x="260403" y="666426"/>
                  <a:pt x="261889" y="666426"/>
                </a:cubicBezTo>
                <a:cubicBezTo>
                  <a:pt x="265604" y="664198"/>
                  <a:pt x="267833" y="662712"/>
                  <a:pt x="268576" y="661969"/>
                </a:cubicBezTo>
                <a:cubicBezTo>
                  <a:pt x="269319" y="661226"/>
                  <a:pt x="270805" y="660483"/>
                  <a:pt x="273034" y="659740"/>
                </a:cubicBezTo>
                <a:cubicBezTo>
                  <a:pt x="275262" y="658997"/>
                  <a:pt x="276748" y="658625"/>
                  <a:pt x="277491" y="658625"/>
                </a:cubicBezTo>
                <a:cubicBezTo>
                  <a:pt x="276005" y="656397"/>
                  <a:pt x="272662" y="653425"/>
                  <a:pt x="267462" y="649710"/>
                </a:cubicBezTo>
                <a:cubicBezTo>
                  <a:pt x="266719" y="648967"/>
                  <a:pt x="258546" y="643766"/>
                  <a:pt x="242944" y="634108"/>
                </a:cubicBezTo>
                <a:lnTo>
                  <a:pt x="240715" y="629650"/>
                </a:lnTo>
                <a:cubicBezTo>
                  <a:pt x="240715" y="628907"/>
                  <a:pt x="238115" y="625193"/>
                  <a:pt x="232914" y="618506"/>
                </a:cubicBezTo>
                <a:cubicBezTo>
                  <a:pt x="229943" y="614791"/>
                  <a:pt x="226228" y="608476"/>
                  <a:pt x="221770" y="599561"/>
                </a:cubicBezTo>
                <a:cubicBezTo>
                  <a:pt x="221027" y="598075"/>
                  <a:pt x="218798" y="594360"/>
                  <a:pt x="215084" y="588417"/>
                </a:cubicBezTo>
                <a:cubicBezTo>
                  <a:pt x="212855" y="586188"/>
                  <a:pt x="211740" y="583587"/>
                  <a:pt x="211740" y="580616"/>
                </a:cubicBezTo>
                <a:cubicBezTo>
                  <a:pt x="211740" y="576901"/>
                  <a:pt x="212855" y="573558"/>
                  <a:pt x="215084" y="570586"/>
                </a:cubicBezTo>
                <a:cubicBezTo>
                  <a:pt x="216569" y="568357"/>
                  <a:pt x="218055" y="562785"/>
                  <a:pt x="219541" y="553869"/>
                </a:cubicBezTo>
                <a:cubicBezTo>
                  <a:pt x="219541" y="552384"/>
                  <a:pt x="218798" y="551641"/>
                  <a:pt x="217312" y="551641"/>
                </a:cubicBezTo>
                <a:cubicBezTo>
                  <a:pt x="215826" y="551641"/>
                  <a:pt x="214898" y="551083"/>
                  <a:pt x="214526" y="549969"/>
                </a:cubicBezTo>
                <a:cubicBezTo>
                  <a:pt x="214155" y="548855"/>
                  <a:pt x="214341" y="547554"/>
                  <a:pt x="215084" y="546068"/>
                </a:cubicBezTo>
                <a:cubicBezTo>
                  <a:pt x="218798" y="537896"/>
                  <a:pt x="221399" y="533067"/>
                  <a:pt x="222885" y="531581"/>
                </a:cubicBezTo>
                <a:cubicBezTo>
                  <a:pt x="221399" y="530838"/>
                  <a:pt x="218798" y="529538"/>
                  <a:pt x="215084" y="527680"/>
                </a:cubicBezTo>
                <a:cubicBezTo>
                  <a:pt x="211369" y="525823"/>
                  <a:pt x="207654" y="525266"/>
                  <a:pt x="203939" y="526009"/>
                </a:cubicBezTo>
                <a:cubicBezTo>
                  <a:pt x="201710" y="526009"/>
                  <a:pt x="199110" y="525266"/>
                  <a:pt x="196138" y="523780"/>
                </a:cubicBezTo>
                <a:cubicBezTo>
                  <a:pt x="195395" y="523037"/>
                  <a:pt x="193724" y="521923"/>
                  <a:pt x="191123" y="520437"/>
                </a:cubicBezTo>
                <a:cubicBezTo>
                  <a:pt x="188523" y="518951"/>
                  <a:pt x="185365" y="518208"/>
                  <a:pt x="181651" y="518208"/>
                </a:cubicBezTo>
                <a:cubicBezTo>
                  <a:pt x="178679" y="517465"/>
                  <a:pt x="173107" y="515608"/>
                  <a:pt x="164934" y="512636"/>
                </a:cubicBezTo>
                <a:cubicBezTo>
                  <a:pt x="164191" y="511893"/>
                  <a:pt x="162706" y="511150"/>
                  <a:pt x="160477" y="510407"/>
                </a:cubicBezTo>
                <a:cubicBezTo>
                  <a:pt x="158248" y="509664"/>
                  <a:pt x="156762" y="509292"/>
                  <a:pt x="156019" y="509292"/>
                </a:cubicBezTo>
                <a:cubicBezTo>
                  <a:pt x="150075" y="507807"/>
                  <a:pt x="146361" y="505949"/>
                  <a:pt x="144875" y="503720"/>
                </a:cubicBezTo>
                <a:cubicBezTo>
                  <a:pt x="142646" y="501492"/>
                  <a:pt x="139674" y="500377"/>
                  <a:pt x="135959" y="500377"/>
                </a:cubicBezTo>
                <a:cubicBezTo>
                  <a:pt x="131502" y="498891"/>
                  <a:pt x="127415" y="497405"/>
                  <a:pt x="123701" y="495919"/>
                </a:cubicBezTo>
                <a:cubicBezTo>
                  <a:pt x="119986" y="494433"/>
                  <a:pt x="113671" y="490719"/>
                  <a:pt x="104755" y="484775"/>
                </a:cubicBezTo>
                <a:lnTo>
                  <a:pt x="100298" y="481432"/>
                </a:lnTo>
                <a:cubicBezTo>
                  <a:pt x="97326" y="478460"/>
                  <a:pt x="95097" y="476974"/>
                  <a:pt x="93611" y="476974"/>
                </a:cubicBezTo>
                <a:cubicBezTo>
                  <a:pt x="85439" y="476974"/>
                  <a:pt x="80238" y="472516"/>
                  <a:pt x="78009" y="463601"/>
                </a:cubicBezTo>
                <a:cubicBezTo>
                  <a:pt x="76523" y="460629"/>
                  <a:pt x="74666" y="459143"/>
                  <a:pt x="72437" y="459143"/>
                </a:cubicBezTo>
                <a:cubicBezTo>
                  <a:pt x="71694" y="459143"/>
                  <a:pt x="71137" y="458772"/>
                  <a:pt x="70766" y="458029"/>
                </a:cubicBezTo>
                <a:cubicBezTo>
                  <a:pt x="70394" y="457286"/>
                  <a:pt x="69837" y="456915"/>
                  <a:pt x="69094" y="456915"/>
                </a:cubicBezTo>
                <a:cubicBezTo>
                  <a:pt x="67608" y="456172"/>
                  <a:pt x="66494" y="455429"/>
                  <a:pt x="65751" y="454686"/>
                </a:cubicBezTo>
                <a:cubicBezTo>
                  <a:pt x="65008" y="453943"/>
                  <a:pt x="63893" y="453571"/>
                  <a:pt x="62407" y="453571"/>
                </a:cubicBezTo>
                <a:cubicBezTo>
                  <a:pt x="58693" y="452085"/>
                  <a:pt x="56835" y="449856"/>
                  <a:pt x="56835" y="446885"/>
                </a:cubicBezTo>
                <a:cubicBezTo>
                  <a:pt x="56835" y="446142"/>
                  <a:pt x="57021" y="445584"/>
                  <a:pt x="57392" y="445213"/>
                </a:cubicBezTo>
                <a:cubicBezTo>
                  <a:pt x="57764" y="444842"/>
                  <a:pt x="57578" y="444284"/>
                  <a:pt x="56835" y="443541"/>
                </a:cubicBezTo>
                <a:cubicBezTo>
                  <a:pt x="53863" y="442055"/>
                  <a:pt x="54606" y="439084"/>
                  <a:pt x="59064" y="434626"/>
                </a:cubicBezTo>
                <a:lnTo>
                  <a:pt x="61293" y="430168"/>
                </a:lnTo>
                <a:lnTo>
                  <a:pt x="46805" y="430168"/>
                </a:lnTo>
                <a:cubicBezTo>
                  <a:pt x="45319" y="430168"/>
                  <a:pt x="44577" y="429425"/>
                  <a:pt x="44577" y="427939"/>
                </a:cubicBezTo>
                <a:cubicBezTo>
                  <a:pt x="43834" y="424968"/>
                  <a:pt x="41605" y="423482"/>
                  <a:pt x="37890" y="423482"/>
                </a:cubicBezTo>
                <a:lnTo>
                  <a:pt x="35661" y="423482"/>
                </a:lnTo>
                <a:cubicBezTo>
                  <a:pt x="35661" y="422739"/>
                  <a:pt x="35475" y="422182"/>
                  <a:pt x="35104" y="421810"/>
                </a:cubicBezTo>
                <a:cubicBezTo>
                  <a:pt x="34732" y="421439"/>
                  <a:pt x="34918" y="421253"/>
                  <a:pt x="35661" y="421253"/>
                </a:cubicBezTo>
                <a:cubicBezTo>
                  <a:pt x="35661" y="420510"/>
                  <a:pt x="36033" y="420138"/>
                  <a:pt x="36776" y="420138"/>
                </a:cubicBezTo>
                <a:cubicBezTo>
                  <a:pt x="37519" y="419396"/>
                  <a:pt x="38447" y="419210"/>
                  <a:pt x="39562" y="419581"/>
                </a:cubicBezTo>
                <a:cubicBezTo>
                  <a:pt x="40676" y="419953"/>
                  <a:pt x="41605" y="419767"/>
                  <a:pt x="42348" y="419024"/>
                </a:cubicBezTo>
                <a:cubicBezTo>
                  <a:pt x="47548" y="418281"/>
                  <a:pt x="52006" y="419024"/>
                  <a:pt x="55721" y="421253"/>
                </a:cubicBezTo>
                <a:cubicBezTo>
                  <a:pt x="56464" y="421253"/>
                  <a:pt x="57578" y="421996"/>
                  <a:pt x="59064" y="423482"/>
                </a:cubicBezTo>
                <a:cubicBezTo>
                  <a:pt x="60550" y="424968"/>
                  <a:pt x="62779" y="424968"/>
                  <a:pt x="65751" y="423482"/>
                </a:cubicBezTo>
                <a:lnTo>
                  <a:pt x="70208" y="423482"/>
                </a:lnTo>
                <a:cubicBezTo>
                  <a:pt x="73923" y="423482"/>
                  <a:pt x="77081" y="423853"/>
                  <a:pt x="79681" y="424596"/>
                </a:cubicBezTo>
                <a:cubicBezTo>
                  <a:pt x="82281" y="425339"/>
                  <a:pt x="84696" y="426082"/>
                  <a:pt x="86925" y="426825"/>
                </a:cubicBezTo>
                <a:cubicBezTo>
                  <a:pt x="87668" y="427568"/>
                  <a:pt x="89153" y="427939"/>
                  <a:pt x="91382" y="427939"/>
                </a:cubicBezTo>
                <a:lnTo>
                  <a:pt x="94726" y="427939"/>
                </a:lnTo>
                <a:cubicBezTo>
                  <a:pt x="99183" y="427939"/>
                  <a:pt x="102898" y="429425"/>
                  <a:pt x="105870" y="432397"/>
                </a:cubicBezTo>
                <a:lnTo>
                  <a:pt x="108099" y="433512"/>
                </a:lnTo>
                <a:cubicBezTo>
                  <a:pt x="112556" y="434254"/>
                  <a:pt x="119243" y="434626"/>
                  <a:pt x="128158" y="434626"/>
                </a:cubicBezTo>
                <a:cubicBezTo>
                  <a:pt x="130387" y="434626"/>
                  <a:pt x="132988" y="433883"/>
                  <a:pt x="135959" y="432397"/>
                </a:cubicBezTo>
                <a:lnTo>
                  <a:pt x="144875" y="430168"/>
                </a:lnTo>
                <a:lnTo>
                  <a:pt x="150447" y="429054"/>
                </a:lnTo>
                <a:cubicBezTo>
                  <a:pt x="153419" y="428311"/>
                  <a:pt x="156576" y="427382"/>
                  <a:pt x="159920" y="426268"/>
                </a:cubicBezTo>
                <a:cubicBezTo>
                  <a:pt x="163263" y="425153"/>
                  <a:pt x="167163" y="424225"/>
                  <a:pt x="171621" y="423482"/>
                </a:cubicBezTo>
                <a:cubicBezTo>
                  <a:pt x="174593" y="421996"/>
                  <a:pt x="176450" y="421253"/>
                  <a:pt x="177193" y="421253"/>
                </a:cubicBezTo>
                <a:cubicBezTo>
                  <a:pt x="178679" y="420510"/>
                  <a:pt x="179979" y="419767"/>
                  <a:pt x="181094" y="419024"/>
                </a:cubicBezTo>
                <a:cubicBezTo>
                  <a:pt x="182208" y="418281"/>
                  <a:pt x="183508" y="417910"/>
                  <a:pt x="184994" y="417910"/>
                </a:cubicBezTo>
                <a:lnTo>
                  <a:pt x="189452" y="415681"/>
                </a:lnTo>
                <a:cubicBezTo>
                  <a:pt x="193909" y="415681"/>
                  <a:pt x="196881" y="414566"/>
                  <a:pt x="198367" y="412337"/>
                </a:cubicBezTo>
                <a:lnTo>
                  <a:pt x="202825" y="410109"/>
                </a:lnTo>
                <a:lnTo>
                  <a:pt x="211740" y="405651"/>
                </a:lnTo>
                <a:cubicBezTo>
                  <a:pt x="213226" y="404908"/>
                  <a:pt x="215084" y="404537"/>
                  <a:pt x="217312" y="404537"/>
                </a:cubicBezTo>
                <a:cubicBezTo>
                  <a:pt x="220284" y="404537"/>
                  <a:pt x="222142" y="404165"/>
                  <a:pt x="222885" y="403422"/>
                </a:cubicBezTo>
                <a:cubicBezTo>
                  <a:pt x="225113" y="400450"/>
                  <a:pt x="227342" y="398964"/>
                  <a:pt x="229571" y="398964"/>
                </a:cubicBezTo>
                <a:cubicBezTo>
                  <a:pt x="231800" y="398964"/>
                  <a:pt x="233657" y="398221"/>
                  <a:pt x="235143" y="396736"/>
                </a:cubicBezTo>
                <a:cubicBezTo>
                  <a:pt x="237372" y="394507"/>
                  <a:pt x="239601" y="393392"/>
                  <a:pt x="241830" y="393392"/>
                </a:cubicBezTo>
                <a:cubicBezTo>
                  <a:pt x="247030" y="393392"/>
                  <a:pt x="251117" y="390049"/>
                  <a:pt x="254088" y="383362"/>
                </a:cubicBezTo>
                <a:cubicBezTo>
                  <a:pt x="258546" y="367760"/>
                  <a:pt x="260032" y="350301"/>
                  <a:pt x="258546" y="330984"/>
                </a:cubicBezTo>
                <a:cubicBezTo>
                  <a:pt x="259289" y="327270"/>
                  <a:pt x="259660" y="322440"/>
                  <a:pt x="259660" y="316497"/>
                </a:cubicBezTo>
                <a:cubicBezTo>
                  <a:pt x="259660" y="309810"/>
                  <a:pt x="259289" y="304981"/>
                  <a:pt x="258546" y="302009"/>
                </a:cubicBezTo>
                <a:cubicBezTo>
                  <a:pt x="258546" y="301266"/>
                  <a:pt x="257803" y="299409"/>
                  <a:pt x="256317" y="296437"/>
                </a:cubicBezTo>
                <a:cubicBezTo>
                  <a:pt x="254831" y="294208"/>
                  <a:pt x="252602" y="289379"/>
                  <a:pt x="249631" y="281950"/>
                </a:cubicBezTo>
                <a:cubicBezTo>
                  <a:pt x="248888" y="278978"/>
                  <a:pt x="247959" y="276749"/>
                  <a:pt x="246845" y="275263"/>
                </a:cubicBezTo>
                <a:cubicBezTo>
                  <a:pt x="245730" y="273777"/>
                  <a:pt x="244802" y="272291"/>
                  <a:pt x="244059" y="270805"/>
                </a:cubicBezTo>
                <a:cubicBezTo>
                  <a:pt x="241087" y="267834"/>
                  <a:pt x="239972" y="264119"/>
                  <a:pt x="240715" y="259661"/>
                </a:cubicBezTo>
                <a:cubicBezTo>
                  <a:pt x="240715" y="257432"/>
                  <a:pt x="239601" y="256318"/>
                  <a:pt x="237372" y="256318"/>
                </a:cubicBezTo>
                <a:cubicBezTo>
                  <a:pt x="234400" y="254832"/>
                  <a:pt x="232914" y="251117"/>
                  <a:pt x="232914" y="245174"/>
                </a:cubicBezTo>
                <a:cubicBezTo>
                  <a:pt x="232914" y="241459"/>
                  <a:pt x="231800" y="238487"/>
                  <a:pt x="229571" y="236258"/>
                </a:cubicBezTo>
                <a:cubicBezTo>
                  <a:pt x="229571" y="234772"/>
                  <a:pt x="229200" y="233658"/>
                  <a:pt x="228457" y="232915"/>
                </a:cubicBezTo>
                <a:lnTo>
                  <a:pt x="232914" y="231801"/>
                </a:lnTo>
                <a:lnTo>
                  <a:pt x="241830" y="236258"/>
                </a:lnTo>
                <a:cubicBezTo>
                  <a:pt x="243316" y="236258"/>
                  <a:pt x="244059" y="237373"/>
                  <a:pt x="244059" y="239602"/>
                </a:cubicBezTo>
                <a:cubicBezTo>
                  <a:pt x="244059" y="241830"/>
                  <a:pt x="245545" y="242945"/>
                  <a:pt x="248516" y="242945"/>
                </a:cubicBezTo>
                <a:cubicBezTo>
                  <a:pt x="254460" y="242945"/>
                  <a:pt x="258546" y="245545"/>
                  <a:pt x="260775" y="250746"/>
                </a:cubicBezTo>
                <a:cubicBezTo>
                  <a:pt x="263747" y="253718"/>
                  <a:pt x="265976" y="255203"/>
                  <a:pt x="267462" y="255203"/>
                </a:cubicBezTo>
                <a:cubicBezTo>
                  <a:pt x="275634" y="255946"/>
                  <a:pt x="281578" y="260033"/>
                  <a:pt x="285292" y="267462"/>
                </a:cubicBezTo>
                <a:lnTo>
                  <a:pt x="300894" y="290865"/>
                </a:lnTo>
                <a:lnTo>
                  <a:pt x="304238" y="296437"/>
                </a:lnTo>
                <a:cubicBezTo>
                  <a:pt x="305723" y="299409"/>
                  <a:pt x="307209" y="301266"/>
                  <a:pt x="308695" y="302009"/>
                </a:cubicBezTo>
                <a:cubicBezTo>
                  <a:pt x="313153" y="305724"/>
                  <a:pt x="316125" y="304981"/>
                  <a:pt x="317611" y="299780"/>
                </a:cubicBezTo>
                <a:cubicBezTo>
                  <a:pt x="317611" y="296809"/>
                  <a:pt x="319468" y="295323"/>
                  <a:pt x="323183" y="295323"/>
                </a:cubicBezTo>
                <a:cubicBezTo>
                  <a:pt x="324669" y="295323"/>
                  <a:pt x="325969" y="296066"/>
                  <a:pt x="327083" y="297552"/>
                </a:cubicBezTo>
                <a:cubicBezTo>
                  <a:pt x="328198" y="299037"/>
                  <a:pt x="328755" y="300523"/>
                  <a:pt x="328755" y="302009"/>
                </a:cubicBezTo>
                <a:cubicBezTo>
                  <a:pt x="329498" y="306467"/>
                  <a:pt x="330241" y="310367"/>
                  <a:pt x="330984" y="313711"/>
                </a:cubicBezTo>
                <a:cubicBezTo>
                  <a:pt x="331727" y="317054"/>
                  <a:pt x="332470" y="319840"/>
                  <a:pt x="333213" y="322069"/>
                </a:cubicBezTo>
                <a:cubicBezTo>
                  <a:pt x="333213" y="324298"/>
                  <a:pt x="333956" y="328384"/>
                  <a:pt x="335441" y="334328"/>
                </a:cubicBezTo>
                <a:cubicBezTo>
                  <a:pt x="336184" y="335071"/>
                  <a:pt x="336742" y="335999"/>
                  <a:pt x="337113" y="337114"/>
                </a:cubicBezTo>
                <a:cubicBezTo>
                  <a:pt x="337485" y="338228"/>
                  <a:pt x="337299" y="339900"/>
                  <a:pt x="336556" y="342129"/>
                </a:cubicBezTo>
                <a:cubicBezTo>
                  <a:pt x="338785" y="342872"/>
                  <a:pt x="339899" y="344172"/>
                  <a:pt x="339899" y="346029"/>
                </a:cubicBezTo>
                <a:cubicBezTo>
                  <a:pt x="339899" y="347887"/>
                  <a:pt x="339899" y="349187"/>
                  <a:pt x="339899" y="349930"/>
                </a:cubicBezTo>
                <a:cubicBezTo>
                  <a:pt x="341385" y="347701"/>
                  <a:pt x="344728" y="346586"/>
                  <a:pt x="349929" y="346586"/>
                </a:cubicBezTo>
                <a:cubicBezTo>
                  <a:pt x="351415" y="346586"/>
                  <a:pt x="352529" y="346215"/>
                  <a:pt x="353272" y="345472"/>
                </a:cubicBezTo>
                <a:cubicBezTo>
                  <a:pt x="354758" y="342500"/>
                  <a:pt x="357730" y="341014"/>
                  <a:pt x="362188" y="341014"/>
                </a:cubicBezTo>
                <a:cubicBezTo>
                  <a:pt x="363674" y="341014"/>
                  <a:pt x="365902" y="339528"/>
                  <a:pt x="368874" y="336557"/>
                </a:cubicBezTo>
                <a:cubicBezTo>
                  <a:pt x="368874" y="335071"/>
                  <a:pt x="369989" y="334328"/>
                  <a:pt x="372217" y="334328"/>
                </a:cubicBezTo>
                <a:cubicBezTo>
                  <a:pt x="374446" y="335071"/>
                  <a:pt x="377418" y="334328"/>
                  <a:pt x="381133" y="332099"/>
                </a:cubicBezTo>
                <a:cubicBezTo>
                  <a:pt x="381876" y="331356"/>
                  <a:pt x="382805" y="330799"/>
                  <a:pt x="383919" y="330427"/>
                </a:cubicBezTo>
                <a:cubicBezTo>
                  <a:pt x="385033" y="330056"/>
                  <a:pt x="386334" y="329870"/>
                  <a:pt x="387819" y="329870"/>
                </a:cubicBezTo>
                <a:cubicBezTo>
                  <a:pt x="390791" y="328384"/>
                  <a:pt x="392649" y="326898"/>
                  <a:pt x="393392" y="325412"/>
                </a:cubicBezTo>
                <a:cubicBezTo>
                  <a:pt x="394877" y="323926"/>
                  <a:pt x="396363" y="323183"/>
                  <a:pt x="397849" y="323183"/>
                </a:cubicBezTo>
                <a:cubicBezTo>
                  <a:pt x="399335" y="323183"/>
                  <a:pt x="400450" y="323183"/>
                  <a:pt x="401193" y="323183"/>
                </a:cubicBezTo>
                <a:lnTo>
                  <a:pt x="406765" y="322069"/>
                </a:lnTo>
                <a:cubicBezTo>
                  <a:pt x="408251" y="319097"/>
                  <a:pt x="410851" y="317611"/>
                  <a:pt x="414566" y="317611"/>
                </a:cubicBezTo>
                <a:cubicBezTo>
                  <a:pt x="417537" y="316125"/>
                  <a:pt x="419023" y="315011"/>
                  <a:pt x="419023" y="314268"/>
                </a:cubicBezTo>
                <a:cubicBezTo>
                  <a:pt x="420509" y="312039"/>
                  <a:pt x="423110" y="310925"/>
                  <a:pt x="426824" y="310925"/>
                </a:cubicBezTo>
                <a:cubicBezTo>
                  <a:pt x="430539" y="311668"/>
                  <a:pt x="432768" y="310553"/>
                  <a:pt x="433511" y="307581"/>
                </a:cubicBezTo>
                <a:cubicBezTo>
                  <a:pt x="434997" y="306096"/>
                  <a:pt x="436111" y="305353"/>
                  <a:pt x="436854" y="305353"/>
                </a:cubicBezTo>
                <a:cubicBezTo>
                  <a:pt x="443541" y="305353"/>
                  <a:pt x="447627" y="303495"/>
                  <a:pt x="449113" y="299780"/>
                </a:cubicBezTo>
                <a:cubicBezTo>
                  <a:pt x="449113" y="299037"/>
                  <a:pt x="450227" y="298666"/>
                  <a:pt x="452456" y="298666"/>
                </a:cubicBezTo>
                <a:cubicBezTo>
                  <a:pt x="453199" y="298666"/>
                  <a:pt x="453942" y="298852"/>
                  <a:pt x="454685" y="299223"/>
                </a:cubicBezTo>
                <a:cubicBezTo>
                  <a:pt x="455428" y="299595"/>
                  <a:pt x="456171" y="299409"/>
                  <a:pt x="456914" y="298666"/>
                </a:cubicBezTo>
                <a:lnTo>
                  <a:pt x="468058" y="293094"/>
                </a:lnTo>
                <a:cubicBezTo>
                  <a:pt x="468058" y="292351"/>
                  <a:pt x="468244" y="291794"/>
                  <a:pt x="468615" y="291422"/>
                </a:cubicBezTo>
                <a:cubicBezTo>
                  <a:pt x="468987" y="291051"/>
                  <a:pt x="468801" y="290865"/>
                  <a:pt x="468058" y="290865"/>
                </a:cubicBezTo>
                <a:cubicBezTo>
                  <a:pt x="468058" y="290122"/>
                  <a:pt x="467315" y="289751"/>
                  <a:pt x="465829" y="289751"/>
                </a:cubicBezTo>
                <a:cubicBezTo>
                  <a:pt x="462857" y="290494"/>
                  <a:pt x="460629" y="288636"/>
                  <a:pt x="459143" y="284179"/>
                </a:cubicBezTo>
                <a:cubicBezTo>
                  <a:pt x="459143" y="282693"/>
                  <a:pt x="458771" y="281578"/>
                  <a:pt x="458028" y="280835"/>
                </a:cubicBezTo>
                <a:cubicBezTo>
                  <a:pt x="457285" y="280092"/>
                  <a:pt x="456542" y="279721"/>
                  <a:pt x="455799" y="279721"/>
                </a:cubicBezTo>
                <a:cubicBezTo>
                  <a:pt x="452828" y="278978"/>
                  <a:pt x="450970" y="277121"/>
                  <a:pt x="450227" y="274149"/>
                </a:cubicBezTo>
                <a:cubicBezTo>
                  <a:pt x="450227" y="271920"/>
                  <a:pt x="449113" y="270805"/>
                  <a:pt x="446884" y="270805"/>
                </a:cubicBezTo>
                <a:cubicBezTo>
                  <a:pt x="444655" y="270805"/>
                  <a:pt x="443541" y="268948"/>
                  <a:pt x="443541" y="265233"/>
                </a:cubicBezTo>
                <a:cubicBezTo>
                  <a:pt x="443541" y="264490"/>
                  <a:pt x="443726" y="263004"/>
                  <a:pt x="444098" y="260776"/>
                </a:cubicBezTo>
                <a:cubicBezTo>
                  <a:pt x="444469" y="258547"/>
                  <a:pt x="445398" y="256689"/>
                  <a:pt x="446884" y="255203"/>
                </a:cubicBezTo>
                <a:cubicBezTo>
                  <a:pt x="448370" y="255203"/>
                  <a:pt x="449484" y="254832"/>
                  <a:pt x="450227" y="254089"/>
                </a:cubicBezTo>
                <a:cubicBezTo>
                  <a:pt x="450227" y="253346"/>
                  <a:pt x="450970" y="252232"/>
                  <a:pt x="452456" y="250746"/>
                </a:cubicBezTo>
                <a:cubicBezTo>
                  <a:pt x="452456" y="247774"/>
                  <a:pt x="453199" y="245917"/>
                  <a:pt x="454685" y="245174"/>
                </a:cubicBezTo>
                <a:cubicBezTo>
                  <a:pt x="457657" y="245174"/>
                  <a:pt x="459514" y="245545"/>
                  <a:pt x="460257" y="246288"/>
                </a:cubicBezTo>
                <a:cubicBezTo>
                  <a:pt x="462486" y="249260"/>
                  <a:pt x="465458" y="249631"/>
                  <a:pt x="469172" y="247402"/>
                </a:cubicBezTo>
                <a:cubicBezTo>
                  <a:pt x="469915" y="246660"/>
                  <a:pt x="470844" y="246474"/>
                  <a:pt x="471959" y="246845"/>
                </a:cubicBezTo>
                <a:cubicBezTo>
                  <a:pt x="473073" y="247217"/>
                  <a:pt x="474373" y="247402"/>
                  <a:pt x="475859" y="247402"/>
                </a:cubicBezTo>
                <a:lnTo>
                  <a:pt x="481431" y="248517"/>
                </a:lnTo>
                <a:lnTo>
                  <a:pt x="493690" y="247402"/>
                </a:lnTo>
                <a:cubicBezTo>
                  <a:pt x="496662" y="247402"/>
                  <a:pt x="500376" y="246660"/>
                  <a:pt x="504834" y="245174"/>
                </a:cubicBezTo>
                <a:cubicBezTo>
                  <a:pt x="506320" y="245174"/>
                  <a:pt x="507063" y="244802"/>
                  <a:pt x="507063" y="244059"/>
                </a:cubicBezTo>
                <a:lnTo>
                  <a:pt x="511521" y="205054"/>
                </a:lnTo>
                <a:cubicBezTo>
                  <a:pt x="513006" y="196139"/>
                  <a:pt x="513749" y="190195"/>
                  <a:pt x="513749" y="187224"/>
                </a:cubicBezTo>
                <a:lnTo>
                  <a:pt x="512635" y="168278"/>
                </a:lnTo>
                <a:lnTo>
                  <a:pt x="512635" y="158248"/>
                </a:lnTo>
                <a:cubicBezTo>
                  <a:pt x="512635" y="153048"/>
                  <a:pt x="511892" y="149705"/>
                  <a:pt x="510406" y="148219"/>
                </a:cubicBezTo>
                <a:cubicBezTo>
                  <a:pt x="509663" y="145247"/>
                  <a:pt x="509106" y="142275"/>
                  <a:pt x="508734" y="139303"/>
                </a:cubicBezTo>
                <a:cubicBezTo>
                  <a:pt x="508363" y="136331"/>
                  <a:pt x="507806" y="133731"/>
                  <a:pt x="507063" y="131502"/>
                </a:cubicBezTo>
                <a:cubicBezTo>
                  <a:pt x="503348" y="127045"/>
                  <a:pt x="499633" y="120358"/>
                  <a:pt x="495919" y="111443"/>
                </a:cubicBezTo>
                <a:lnTo>
                  <a:pt x="489232" y="102527"/>
                </a:lnTo>
                <a:cubicBezTo>
                  <a:pt x="486260" y="101784"/>
                  <a:pt x="483660" y="99555"/>
                  <a:pt x="481431" y="95841"/>
                </a:cubicBezTo>
                <a:cubicBezTo>
                  <a:pt x="478459" y="92869"/>
                  <a:pt x="475116" y="91383"/>
                  <a:pt x="471401" y="91383"/>
                </a:cubicBezTo>
                <a:cubicBezTo>
                  <a:pt x="470658" y="92126"/>
                  <a:pt x="468801" y="91383"/>
                  <a:pt x="465829" y="89154"/>
                </a:cubicBezTo>
                <a:cubicBezTo>
                  <a:pt x="462857" y="86925"/>
                  <a:pt x="459886" y="85068"/>
                  <a:pt x="456914" y="83582"/>
                </a:cubicBezTo>
                <a:cubicBezTo>
                  <a:pt x="453199" y="80610"/>
                  <a:pt x="447998" y="78381"/>
                  <a:pt x="441312" y="76895"/>
                </a:cubicBezTo>
                <a:cubicBezTo>
                  <a:pt x="440569" y="76895"/>
                  <a:pt x="440012" y="76710"/>
                  <a:pt x="439640" y="76338"/>
                </a:cubicBezTo>
                <a:cubicBezTo>
                  <a:pt x="439269" y="75967"/>
                  <a:pt x="438712" y="76152"/>
                  <a:pt x="437969" y="76895"/>
                </a:cubicBezTo>
                <a:cubicBezTo>
                  <a:pt x="434997" y="78381"/>
                  <a:pt x="432025" y="77267"/>
                  <a:pt x="429053" y="73552"/>
                </a:cubicBezTo>
                <a:cubicBezTo>
                  <a:pt x="428310" y="73552"/>
                  <a:pt x="427939" y="72438"/>
                  <a:pt x="427939" y="70209"/>
                </a:cubicBezTo>
                <a:cubicBezTo>
                  <a:pt x="428682" y="69466"/>
                  <a:pt x="430353" y="67794"/>
                  <a:pt x="432954" y="65194"/>
                </a:cubicBezTo>
                <a:cubicBezTo>
                  <a:pt x="435554" y="62594"/>
                  <a:pt x="439083" y="61665"/>
                  <a:pt x="443541" y="62408"/>
                </a:cubicBezTo>
                <a:cubicBezTo>
                  <a:pt x="444284" y="63151"/>
                  <a:pt x="444655" y="62779"/>
                  <a:pt x="444655" y="61293"/>
                </a:cubicBezTo>
                <a:cubicBezTo>
                  <a:pt x="444655" y="60551"/>
                  <a:pt x="444284" y="60179"/>
                  <a:pt x="443541" y="60179"/>
                </a:cubicBezTo>
                <a:cubicBezTo>
                  <a:pt x="442798" y="59436"/>
                  <a:pt x="441869" y="59065"/>
                  <a:pt x="440755" y="59065"/>
                </a:cubicBezTo>
                <a:cubicBezTo>
                  <a:pt x="439640" y="59065"/>
                  <a:pt x="438712" y="58693"/>
                  <a:pt x="437969" y="57950"/>
                </a:cubicBezTo>
                <a:lnTo>
                  <a:pt x="434625" y="59065"/>
                </a:lnTo>
                <a:cubicBezTo>
                  <a:pt x="430168" y="63522"/>
                  <a:pt x="426453" y="68351"/>
                  <a:pt x="423481" y="73552"/>
                </a:cubicBezTo>
                <a:lnTo>
                  <a:pt x="407879" y="91383"/>
                </a:lnTo>
                <a:lnTo>
                  <a:pt x="404536" y="95841"/>
                </a:lnTo>
                <a:cubicBezTo>
                  <a:pt x="404536" y="97327"/>
                  <a:pt x="403793" y="98070"/>
                  <a:pt x="402307" y="98070"/>
                </a:cubicBezTo>
                <a:cubicBezTo>
                  <a:pt x="397106" y="101784"/>
                  <a:pt x="393763" y="104756"/>
                  <a:pt x="392277" y="106985"/>
                </a:cubicBezTo>
                <a:lnTo>
                  <a:pt x="392277" y="108099"/>
                </a:lnTo>
                <a:cubicBezTo>
                  <a:pt x="393020" y="107356"/>
                  <a:pt x="395620" y="105870"/>
                  <a:pt x="400078" y="103642"/>
                </a:cubicBezTo>
                <a:cubicBezTo>
                  <a:pt x="400078" y="103642"/>
                  <a:pt x="400264" y="103827"/>
                  <a:pt x="400635" y="104199"/>
                </a:cubicBezTo>
                <a:cubicBezTo>
                  <a:pt x="401007" y="104570"/>
                  <a:pt x="401193" y="104756"/>
                  <a:pt x="401193" y="104756"/>
                </a:cubicBezTo>
                <a:cubicBezTo>
                  <a:pt x="398964" y="106242"/>
                  <a:pt x="395063" y="108471"/>
                  <a:pt x="389491" y="111443"/>
                </a:cubicBezTo>
                <a:cubicBezTo>
                  <a:pt x="383919" y="114414"/>
                  <a:pt x="380390" y="117386"/>
                  <a:pt x="378904" y="120358"/>
                </a:cubicBezTo>
                <a:cubicBezTo>
                  <a:pt x="378904" y="120358"/>
                  <a:pt x="378718" y="120172"/>
                  <a:pt x="378347" y="119801"/>
                </a:cubicBezTo>
                <a:cubicBezTo>
                  <a:pt x="377975" y="119429"/>
                  <a:pt x="377790" y="119244"/>
                  <a:pt x="377790" y="119244"/>
                </a:cubicBezTo>
                <a:lnTo>
                  <a:pt x="381133" y="113671"/>
                </a:lnTo>
                <a:cubicBezTo>
                  <a:pt x="384105" y="109957"/>
                  <a:pt x="387634" y="105685"/>
                  <a:pt x="391720" y="100856"/>
                </a:cubicBezTo>
                <a:cubicBezTo>
                  <a:pt x="395806" y="96026"/>
                  <a:pt x="398592" y="92126"/>
                  <a:pt x="400078" y="89154"/>
                </a:cubicBezTo>
                <a:cubicBezTo>
                  <a:pt x="403050" y="85439"/>
                  <a:pt x="406022" y="82096"/>
                  <a:pt x="408993" y="79124"/>
                </a:cubicBezTo>
                <a:cubicBezTo>
                  <a:pt x="411965" y="76152"/>
                  <a:pt x="414566" y="73181"/>
                  <a:pt x="416795" y="70209"/>
                </a:cubicBezTo>
                <a:lnTo>
                  <a:pt x="419023" y="63522"/>
                </a:lnTo>
                <a:cubicBezTo>
                  <a:pt x="420509" y="61293"/>
                  <a:pt x="421624" y="60179"/>
                  <a:pt x="422367" y="60179"/>
                </a:cubicBezTo>
                <a:cubicBezTo>
                  <a:pt x="426081" y="56464"/>
                  <a:pt x="428682" y="54235"/>
                  <a:pt x="430168" y="53493"/>
                </a:cubicBezTo>
                <a:cubicBezTo>
                  <a:pt x="430911" y="52750"/>
                  <a:pt x="431839" y="52192"/>
                  <a:pt x="432954" y="51821"/>
                </a:cubicBezTo>
                <a:close/>
                <a:moveTo>
                  <a:pt x="2583237" y="46806"/>
                </a:moveTo>
                <a:cubicBezTo>
                  <a:pt x="2586209" y="48292"/>
                  <a:pt x="2591223" y="51078"/>
                  <a:pt x="2598281" y="55164"/>
                </a:cubicBezTo>
                <a:cubicBezTo>
                  <a:pt x="2605339" y="59250"/>
                  <a:pt x="2612212" y="62408"/>
                  <a:pt x="2618898" y="64637"/>
                </a:cubicBezTo>
                <a:cubicBezTo>
                  <a:pt x="2624842" y="66123"/>
                  <a:pt x="2629485" y="68537"/>
                  <a:pt x="2632828" y="71881"/>
                </a:cubicBezTo>
                <a:cubicBezTo>
                  <a:pt x="2636172" y="75224"/>
                  <a:pt x="2639329" y="79310"/>
                  <a:pt x="2642301" y="84139"/>
                </a:cubicBezTo>
                <a:cubicBezTo>
                  <a:pt x="2645273" y="88968"/>
                  <a:pt x="2648616" y="93240"/>
                  <a:pt x="2652331" y="96955"/>
                </a:cubicBezTo>
                <a:cubicBezTo>
                  <a:pt x="2659018" y="104385"/>
                  <a:pt x="2667562" y="115900"/>
                  <a:pt x="2677963" y="131502"/>
                </a:cubicBezTo>
                <a:cubicBezTo>
                  <a:pt x="2680192" y="132988"/>
                  <a:pt x="2681863" y="135403"/>
                  <a:pt x="2682978" y="138746"/>
                </a:cubicBezTo>
                <a:cubicBezTo>
                  <a:pt x="2684092" y="142089"/>
                  <a:pt x="2685021" y="144132"/>
                  <a:pt x="2685764" y="144875"/>
                </a:cubicBezTo>
                <a:cubicBezTo>
                  <a:pt x="2687250" y="149333"/>
                  <a:pt x="2688364" y="151933"/>
                  <a:pt x="2689107" y="152676"/>
                </a:cubicBezTo>
                <a:cubicBezTo>
                  <a:pt x="2695794" y="153419"/>
                  <a:pt x="2701552" y="154162"/>
                  <a:pt x="2706381" y="154905"/>
                </a:cubicBezTo>
                <a:cubicBezTo>
                  <a:pt x="2711210" y="155648"/>
                  <a:pt x="2715482" y="156391"/>
                  <a:pt x="2719196" y="157134"/>
                </a:cubicBezTo>
                <a:lnTo>
                  <a:pt x="2721425" y="158248"/>
                </a:lnTo>
                <a:cubicBezTo>
                  <a:pt x="2724397" y="161963"/>
                  <a:pt x="2731827" y="166421"/>
                  <a:pt x="2743714" y="171622"/>
                </a:cubicBezTo>
                <a:cubicBezTo>
                  <a:pt x="2745200" y="172365"/>
                  <a:pt x="2748357" y="173665"/>
                  <a:pt x="2753187" y="175522"/>
                </a:cubicBezTo>
                <a:cubicBezTo>
                  <a:pt x="2758016" y="177379"/>
                  <a:pt x="2761916" y="179794"/>
                  <a:pt x="2764888" y="182766"/>
                </a:cubicBezTo>
                <a:cubicBezTo>
                  <a:pt x="2767860" y="185738"/>
                  <a:pt x="2770274" y="188895"/>
                  <a:pt x="2772132" y="192238"/>
                </a:cubicBezTo>
                <a:cubicBezTo>
                  <a:pt x="2773989" y="195582"/>
                  <a:pt x="2774175" y="198739"/>
                  <a:pt x="2772689" y="201711"/>
                </a:cubicBezTo>
                <a:cubicBezTo>
                  <a:pt x="2772689" y="204683"/>
                  <a:pt x="2773432" y="206912"/>
                  <a:pt x="2774918" y="208398"/>
                </a:cubicBezTo>
                <a:cubicBezTo>
                  <a:pt x="2776403" y="209883"/>
                  <a:pt x="2779190" y="212484"/>
                  <a:pt x="2783276" y="216199"/>
                </a:cubicBezTo>
                <a:cubicBezTo>
                  <a:pt x="2787362" y="219913"/>
                  <a:pt x="2792005" y="221771"/>
                  <a:pt x="2797206" y="221771"/>
                </a:cubicBezTo>
                <a:cubicBezTo>
                  <a:pt x="2800921" y="222514"/>
                  <a:pt x="2803893" y="224371"/>
                  <a:pt x="2806122" y="227343"/>
                </a:cubicBezTo>
                <a:cubicBezTo>
                  <a:pt x="2808351" y="230315"/>
                  <a:pt x="2808722" y="232915"/>
                  <a:pt x="2807236" y="235144"/>
                </a:cubicBezTo>
                <a:cubicBezTo>
                  <a:pt x="2806493" y="240344"/>
                  <a:pt x="2806865" y="244059"/>
                  <a:pt x="2808351" y="246288"/>
                </a:cubicBezTo>
                <a:cubicBezTo>
                  <a:pt x="2810579" y="248517"/>
                  <a:pt x="2813923" y="252232"/>
                  <a:pt x="2818380" y="257432"/>
                </a:cubicBezTo>
                <a:cubicBezTo>
                  <a:pt x="2821352" y="260404"/>
                  <a:pt x="2822838" y="263376"/>
                  <a:pt x="2822838" y="266348"/>
                </a:cubicBezTo>
                <a:cubicBezTo>
                  <a:pt x="2822838" y="270805"/>
                  <a:pt x="2820238" y="275263"/>
                  <a:pt x="2815037" y="279721"/>
                </a:cubicBezTo>
                <a:cubicBezTo>
                  <a:pt x="2812808" y="279721"/>
                  <a:pt x="2811694" y="279349"/>
                  <a:pt x="2811694" y="278606"/>
                </a:cubicBezTo>
                <a:cubicBezTo>
                  <a:pt x="2810208" y="277863"/>
                  <a:pt x="2807979" y="277492"/>
                  <a:pt x="2805007" y="277492"/>
                </a:cubicBezTo>
                <a:cubicBezTo>
                  <a:pt x="2801293" y="277492"/>
                  <a:pt x="2797021" y="278235"/>
                  <a:pt x="2792191" y="279721"/>
                </a:cubicBezTo>
                <a:cubicBezTo>
                  <a:pt x="2787362" y="281207"/>
                  <a:pt x="2783462" y="282321"/>
                  <a:pt x="2780490" y="283064"/>
                </a:cubicBezTo>
                <a:cubicBezTo>
                  <a:pt x="2773060" y="284550"/>
                  <a:pt x="2766745" y="285479"/>
                  <a:pt x="2761545" y="285850"/>
                </a:cubicBezTo>
                <a:cubicBezTo>
                  <a:pt x="2756344" y="286222"/>
                  <a:pt x="2751886" y="286407"/>
                  <a:pt x="2748171" y="286407"/>
                </a:cubicBezTo>
                <a:lnTo>
                  <a:pt x="2734798" y="290865"/>
                </a:lnTo>
                <a:lnTo>
                  <a:pt x="2739256" y="307581"/>
                </a:lnTo>
                <a:cubicBezTo>
                  <a:pt x="2739256" y="309067"/>
                  <a:pt x="2739999" y="310367"/>
                  <a:pt x="2741485" y="311482"/>
                </a:cubicBezTo>
                <a:cubicBezTo>
                  <a:pt x="2742971" y="312596"/>
                  <a:pt x="2744085" y="313525"/>
                  <a:pt x="2744828" y="314268"/>
                </a:cubicBezTo>
                <a:lnTo>
                  <a:pt x="2749286" y="316497"/>
                </a:lnTo>
                <a:cubicBezTo>
                  <a:pt x="2754487" y="321698"/>
                  <a:pt x="2761545" y="326898"/>
                  <a:pt x="2770460" y="332099"/>
                </a:cubicBezTo>
                <a:cubicBezTo>
                  <a:pt x="2779375" y="337300"/>
                  <a:pt x="2786062" y="341386"/>
                  <a:pt x="2790520" y="344358"/>
                </a:cubicBezTo>
                <a:cubicBezTo>
                  <a:pt x="2809094" y="354016"/>
                  <a:pt x="2825067" y="365160"/>
                  <a:pt x="2838440" y="377790"/>
                </a:cubicBezTo>
                <a:lnTo>
                  <a:pt x="2862957" y="391163"/>
                </a:lnTo>
                <a:cubicBezTo>
                  <a:pt x="2874102" y="399336"/>
                  <a:pt x="2880045" y="408251"/>
                  <a:pt x="2880788" y="417910"/>
                </a:cubicBezTo>
                <a:cubicBezTo>
                  <a:pt x="2881531" y="422367"/>
                  <a:pt x="2884874" y="426082"/>
                  <a:pt x="2890818" y="429054"/>
                </a:cubicBezTo>
                <a:cubicBezTo>
                  <a:pt x="2893790" y="432026"/>
                  <a:pt x="2898247" y="434997"/>
                  <a:pt x="2904191" y="437969"/>
                </a:cubicBezTo>
                <a:cubicBezTo>
                  <a:pt x="2906420" y="439455"/>
                  <a:pt x="2908092" y="441498"/>
                  <a:pt x="2909206" y="444099"/>
                </a:cubicBezTo>
                <a:cubicBezTo>
                  <a:pt x="2910320" y="446699"/>
                  <a:pt x="2910506" y="449856"/>
                  <a:pt x="2909763" y="453571"/>
                </a:cubicBezTo>
                <a:cubicBezTo>
                  <a:pt x="2909763" y="455057"/>
                  <a:pt x="2910506" y="456729"/>
                  <a:pt x="2911992" y="458586"/>
                </a:cubicBezTo>
                <a:cubicBezTo>
                  <a:pt x="2913478" y="460444"/>
                  <a:pt x="2914592" y="462115"/>
                  <a:pt x="2915335" y="463601"/>
                </a:cubicBezTo>
                <a:cubicBezTo>
                  <a:pt x="2915335" y="463601"/>
                  <a:pt x="2917564" y="465830"/>
                  <a:pt x="2922022" y="470288"/>
                </a:cubicBezTo>
                <a:cubicBezTo>
                  <a:pt x="2922765" y="471773"/>
                  <a:pt x="2923694" y="473074"/>
                  <a:pt x="2924808" y="474188"/>
                </a:cubicBezTo>
                <a:cubicBezTo>
                  <a:pt x="2925922" y="475302"/>
                  <a:pt x="2926479" y="476231"/>
                  <a:pt x="2926479" y="476974"/>
                </a:cubicBezTo>
                <a:cubicBezTo>
                  <a:pt x="2926479" y="478460"/>
                  <a:pt x="2924251" y="481060"/>
                  <a:pt x="2919793" y="484775"/>
                </a:cubicBezTo>
                <a:cubicBezTo>
                  <a:pt x="2917564" y="484775"/>
                  <a:pt x="2915707" y="485518"/>
                  <a:pt x="2914221" y="487004"/>
                </a:cubicBezTo>
                <a:cubicBezTo>
                  <a:pt x="2912735" y="490719"/>
                  <a:pt x="2911249" y="492762"/>
                  <a:pt x="2909763" y="493133"/>
                </a:cubicBezTo>
                <a:cubicBezTo>
                  <a:pt x="2908277" y="493505"/>
                  <a:pt x="2905677" y="493319"/>
                  <a:pt x="2901962" y="492576"/>
                </a:cubicBezTo>
                <a:cubicBezTo>
                  <a:pt x="2899733" y="491833"/>
                  <a:pt x="2896019" y="490162"/>
                  <a:pt x="2890818" y="487561"/>
                </a:cubicBezTo>
                <a:cubicBezTo>
                  <a:pt x="2885617" y="484961"/>
                  <a:pt x="2880417" y="483661"/>
                  <a:pt x="2875216" y="483661"/>
                </a:cubicBezTo>
                <a:cubicBezTo>
                  <a:pt x="2867787" y="479203"/>
                  <a:pt x="2862586" y="478831"/>
                  <a:pt x="2859614" y="482546"/>
                </a:cubicBezTo>
                <a:cubicBezTo>
                  <a:pt x="2857385" y="482546"/>
                  <a:pt x="2855528" y="481432"/>
                  <a:pt x="2854042" y="479203"/>
                </a:cubicBezTo>
                <a:cubicBezTo>
                  <a:pt x="2852556" y="477717"/>
                  <a:pt x="2851813" y="475860"/>
                  <a:pt x="2851813" y="473631"/>
                </a:cubicBezTo>
                <a:cubicBezTo>
                  <a:pt x="2851813" y="471402"/>
                  <a:pt x="2851442" y="470288"/>
                  <a:pt x="2850699" y="470288"/>
                </a:cubicBezTo>
                <a:cubicBezTo>
                  <a:pt x="2843269" y="471773"/>
                  <a:pt x="2837326" y="472516"/>
                  <a:pt x="2832868" y="472516"/>
                </a:cubicBezTo>
                <a:lnTo>
                  <a:pt x="2829525" y="474745"/>
                </a:lnTo>
                <a:cubicBezTo>
                  <a:pt x="2836211" y="476974"/>
                  <a:pt x="2841412" y="478089"/>
                  <a:pt x="2845127" y="478089"/>
                </a:cubicBezTo>
                <a:cubicBezTo>
                  <a:pt x="2845127" y="478831"/>
                  <a:pt x="2845498" y="479946"/>
                  <a:pt x="2846241" y="481432"/>
                </a:cubicBezTo>
                <a:cubicBezTo>
                  <a:pt x="2846984" y="482918"/>
                  <a:pt x="2846984" y="483846"/>
                  <a:pt x="2846241" y="484218"/>
                </a:cubicBezTo>
                <a:cubicBezTo>
                  <a:pt x="2845498" y="484589"/>
                  <a:pt x="2843641" y="484775"/>
                  <a:pt x="2840669" y="484775"/>
                </a:cubicBezTo>
                <a:cubicBezTo>
                  <a:pt x="2838440" y="484775"/>
                  <a:pt x="2836025" y="485332"/>
                  <a:pt x="2833425" y="486447"/>
                </a:cubicBezTo>
                <a:cubicBezTo>
                  <a:pt x="2830825" y="487561"/>
                  <a:pt x="2828782" y="488861"/>
                  <a:pt x="2827296" y="490347"/>
                </a:cubicBezTo>
                <a:lnTo>
                  <a:pt x="2822838" y="492576"/>
                </a:lnTo>
                <a:cubicBezTo>
                  <a:pt x="2821352" y="492576"/>
                  <a:pt x="2819681" y="491833"/>
                  <a:pt x="2817823" y="490347"/>
                </a:cubicBezTo>
                <a:cubicBezTo>
                  <a:pt x="2815966" y="488861"/>
                  <a:pt x="2814666" y="487747"/>
                  <a:pt x="2813923" y="487004"/>
                </a:cubicBezTo>
                <a:cubicBezTo>
                  <a:pt x="2814666" y="484775"/>
                  <a:pt x="2815408" y="483103"/>
                  <a:pt x="2816152" y="481989"/>
                </a:cubicBezTo>
                <a:cubicBezTo>
                  <a:pt x="2816895" y="480875"/>
                  <a:pt x="2817637" y="479946"/>
                  <a:pt x="2818380" y="479203"/>
                </a:cubicBezTo>
                <a:lnTo>
                  <a:pt x="2820609" y="480317"/>
                </a:lnTo>
                <a:cubicBezTo>
                  <a:pt x="2821352" y="475860"/>
                  <a:pt x="2819124" y="474374"/>
                  <a:pt x="2813923" y="475860"/>
                </a:cubicBezTo>
                <a:lnTo>
                  <a:pt x="2778261" y="482546"/>
                </a:lnTo>
                <a:cubicBezTo>
                  <a:pt x="2775289" y="484032"/>
                  <a:pt x="2771946" y="485890"/>
                  <a:pt x="2768231" y="488118"/>
                </a:cubicBezTo>
                <a:cubicBezTo>
                  <a:pt x="2764517" y="490347"/>
                  <a:pt x="2761173" y="491833"/>
                  <a:pt x="2758201" y="492576"/>
                </a:cubicBezTo>
                <a:cubicBezTo>
                  <a:pt x="2757458" y="493319"/>
                  <a:pt x="2753744" y="494433"/>
                  <a:pt x="2747057" y="495919"/>
                </a:cubicBezTo>
                <a:cubicBezTo>
                  <a:pt x="2744085" y="495919"/>
                  <a:pt x="2738142" y="497405"/>
                  <a:pt x="2729226" y="500377"/>
                </a:cubicBezTo>
                <a:cubicBezTo>
                  <a:pt x="2729226" y="504092"/>
                  <a:pt x="2727740" y="507435"/>
                  <a:pt x="2724769" y="510407"/>
                </a:cubicBezTo>
                <a:cubicBezTo>
                  <a:pt x="2725512" y="511150"/>
                  <a:pt x="2725883" y="512264"/>
                  <a:pt x="2725883" y="513750"/>
                </a:cubicBezTo>
                <a:cubicBezTo>
                  <a:pt x="2725883" y="515979"/>
                  <a:pt x="2725140" y="518579"/>
                  <a:pt x="2723654" y="521551"/>
                </a:cubicBezTo>
                <a:cubicBezTo>
                  <a:pt x="2722168" y="524523"/>
                  <a:pt x="2722540" y="526380"/>
                  <a:pt x="2724769" y="527123"/>
                </a:cubicBezTo>
                <a:cubicBezTo>
                  <a:pt x="2724769" y="531581"/>
                  <a:pt x="2724026" y="536039"/>
                  <a:pt x="2722540" y="540496"/>
                </a:cubicBezTo>
                <a:lnTo>
                  <a:pt x="2722540" y="542725"/>
                </a:lnTo>
                <a:cubicBezTo>
                  <a:pt x="2722540" y="544211"/>
                  <a:pt x="2723097" y="546811"/>
                  <a:pt x="2724212" y="550526"/>
                </a:cubicBezTo>
                <a:cubicBezTo>
                  <a:pt x="2725326" y="554241"/>
                  <a:pt x="2724397" y="556841"/>
                  <a:pt x="2721425" y="558327"/>
                </a:cubicBezTo>
                <a:cubicBezTo>
                  <a:pt x="2721425" y="562042"/>
                  <a:pt x="2721983" y="565571"/>
                  <a:pt x="2723097" y="568914"/>
                </a:cubicBezTo>
                <a:cubicBezTo>
                  <a:pt x="2724212" y="572257"/>
                  <a:pt x="2724769" y="575415"/>
                  <a:pt x="2724769" y="578387"/>
                </a:cubicBezTo>
                <a:cubicBezTo>
                  <a:pt x="2724769" y="581359"/>
                  <a:pt x="2724397" y="585631"/>
                  <a:pt x="2723654" y="591203"/>
                </a:cubicBezTo>
                <a:cubicBezTo>
                  <a:pt x="2722911" y="596775"/>
                  <a:pt x="2722911" y="601418"/>
                  <a:pt x="2723654" y="605133"/>
                </a:cubicBezTo>
                <a:lnTo>
                  <a:pt x="2741485" y="621849"/>
                </a:lnTo>
                <a:cubicBezTo>
                  <a:pt x="2752629" y="628536"/>
                  <a:pt x="2764888" y="631879"/>
                  <a:pt x="2778261" y="631879"/>
                </a:cubicBezTo>
                <a:cubicBezTo>
                  <a:pt x="2785691" y="631879"/>
                  <a:pt x="2798321" y="629650"/>
                  <a:pt x="2816152" y="625193"/>
                </a:cubicBezTo>
                <a:cubicBezTo>
                  <a:pt x="2825067" y="621478"/>
                  <a:pt x="2835840" y="618878"/>
                  <a:pt x="2848470" y="617392"/>
                </a:cubicBezTo>
                <a:lnTo>
                  <a:pt x="2851813" y="617392"/>
                </a:lnTo>
                <a:cubicBezTo>
                  <a:pt x="2857014" y="617392"/>
                  <a:pt x="2861100" y="618506"/>
                  <a:pt x="2864072" y="620735"/>
                </a:cubicBezTo>
                <a:cubicBezTo>
                  <a:pt x="2875959" y="622221"/>
                  <a:pt x="2883388" y="622964"/>
                  <a:pt x="2886360" y="622964"/>
                </a:cubicBezTo>
                <a:lnTo>
                  <a:pt x="2895276" y="624078"/>
                </a:lnTo>
                <a:cubicBezTo>
                  <a:pt x="2899733" y="625564"/>
                  <a:pt x="2905305" y="626307"/>
                  <a:pt x="2911992" y="626307"/>
                </a:cubicBezTo>
                <a:cubicBezTo>
                  <a:pt x="2918678" y="626307"/>
                  <a:pt x="2923136" y="626307"/>
                  <a:pt x="2925365" y="626307"/>
                </a:cubicBezTo>
                <a:cubicBezTo>
                  <a:pt x="2927594" y="627050"/>
                  <a:pt x="2929266" y="626864"/>
                  <a:pt x="2930380" y="625750"/>
                </a:cubicBezTo>
                <a:cubicBezTo>
                  <a:pt x="2931495" y="624635"/>
                  <a:pt x="2932423" y="624078"/>
                  <a:pt x="2933166" y="624078"/>
                </a:cubicBezTo>
                <a:lnTo>
                  <a:pt x="2954340" y="607362"/>
                </a:lnTo>
                <a:cubicBezTo>
                  <a:pt x="2961027" y="606619"/>
                  <a:pt x="2968085" y="602904"/>
                  <a:pt x="2975514" y="596218"/>
                </a:cubicBezTo>
                <a:cubicBezTo>
                  <a:pt x="2980715" y="591760"/>
                  <a:pt x="2987216" y="587302"/>
                  <a:pt x="2995017" y="582844"/>
                </a:cubicBezTo>
                <a:cubicBezTo>
                  <a:pt x="3002818" y="578387"/>
                  <a:pt x="3008576" y="574672"/>
                  <a:pt x="3012290" y="571700"/>
                </a:cubicBezTo>
                <a:cubicBezTo>
                  <a:pt x="3027892" y="562042"/>
                  <a:pt x="3050924" y="547369"/>
                  <a:pt x="3081385" y="527680"/>
                </a:cubicBezTo>
                <a:cubicBezTo>
                  <a:pt x="3111845" y="507992"/>
                  <a:pt x="3136363" y="491833"/>
                  <a:pt x="3154937" y="479203"/>
                </a:cubicBezTo>
                <a:cubicBezTo>
                  <a:pt x="3137849" y="493319"/>
                  <a:pt x="3114446" y="513379"/>
                  <a:pt x="3084728" y="539382"/>
                </a:cubicBezTo>
                <a:cubicBezTo>
                  <a:pt x="3055010" y="565385"/>
                  <a:pt x="3039780" y="580244"/>
                  <a:pt x="3039037" y="583959"/>
                </a:cubicBezTo>
                <a:cubicBezTo>
                  <a:pt x="3038294" y="588417"/>
                  <a:pt x="3048695" y="581359"/>
                  <a:pt x="3070240" y="562785"/>
                </a:cubicBezTo>
                <a:cubicBezTo>
                  <a:pt x="3073212" y="560556"/>
                  <a:pt x="3079713" y="555355"/>
                  <a:pt x="3089743" y="547183"/>
                </a:cubicBezTo>
                <a:cubicBezTo>
                  <a:pt x="3099773" y="539010"/>
                  <a:pt x="3106645" y="534553"/>
                  <a:pt x="3110360" y="533810"/>
                </a:cubicBezTo>
                <a:cubicBezTo>
                  <a:pt x="3091786" y="545697"/>
                  <a:pt x="3078413" y="558884"/>
                  <a:pt x="3070240" y="573372"/>
                </a:cubicBezTo>
                <a:cubicBezTo>
                  <a:pt x="3062068" y="587859"/>
                  <a:pt x="3057239" y="599189"/>
                  <a:pt x="3055753" y="607362"/>
                </a:cubicBezTo>
                <a:cubicBezTo>
                  <a:pt x="3054267" y="615534"/>
                  <a:pt x="3053153" y="628536"/>
                  <a:pt x="3052410" y="646367"/>
                </a:cubicBezTo>
                <a:cubicBezTo>
                  <a:pt x="3056124" y="674599"/>
                  <a:pt x="3059096" y="688715"/>
                  <a:pt x="3061325" y="688715"/>
                </a:cubicBezTo>
                <a:cubicBezTo>
                  <a:pt x="3062068" y="688715"/>
                  <a:pt x="3063182" y="685372"/>
                  <a:pt x="3064668" y="678685"/>
                </a:cubicBezTo>
                <a:cubicBezTo>
                  <a:pt x="3066154" y="671998"/>
                  <a:pt x="3067269" y="667169"/>
                  <a:pt x="3068012" y="664198"/>
                </a:cubicBezTo>
                <a:cubicBezTo>
                  <a:pt x="3070240" y="664198"/>
                  <a:pt x="3072469" y="667355"/>
                  <a:pt x="3074698" y="673670"/>
                </a:cubicBezTo>
                <a:cubicBezTo>
                  <a:pt x="3076927" y="679985"/>
                  <a:pt x="3078413" y="683886"/>
                  <a:pt x="3079156" y="685372"/>
                </a:cubicBezTo>
                <a:cubicBezTo>
                  <a:pt x="3083613" y="698745"/>
                  <a:pt x="3086957" y="705431"/>
                  <a:pt x="3089186" y="705431"/>
                </a:cubicBezTo>
                <a:cubicBezTo>
                  <a:pt x="3091414" y="705431"/>
                  <a:pt x="3092715" y="706174"/>
                  <a:pt x="3093086" y="707660"/>
                </a:cubicBezTo>
                <a:cubicBezTo>
                  <a:pt x="3093458" y="709146"/>
                  <a:pt x="3093272" y="711003"/>
                  <a:pt x="3092529" y="713232"/>
                </a:cubicBezTo>
                <a:cubicBezTo>
                  <a:pt x="3091043" y="714718"/>
                  <a:pt x="3089929" y="716575"/>
                  <a:pt x="3089186" y="718804"/>
                </a:cubicBezTo>
                <a:cubicBezTo>
                  <a:pt x="3088443" y="721033"/>
                  <a:pt x="3088443" y="722891"/>
                  <a:pt x="3089186" y="724376"/>
                </a:cubicBezTo>
                <a:cubicBezTo>
                  <a:pt x="3093643" y="727348"/>
                  <a:pt x="3095129" y="732549"/>
                  <a:pt x="3093643" y="739978"/>
                </a:cubicBezTo>
                <a:cubicBezTo>
                  <a:pt x="3096615" y="743693"/>
                  <a:pt x="3099030" y="748522"/>
                  <a:pt x="3100887" y="754466"/>
                </a:cubicBezTo>
                <a:cubicBezTo>
                  <a:pt x="3102745" y="760410"/>
                  <a:pt x="3104416" y="765239"/>
                  <a:pt x="3105902" y="768953"/>
                </a:cubicBezTo>
                <a:cubicBezTo>
                  <a:pt x="3105159" y="770439"/>
                  <a:pt x="3105345" y="772111"/>
                  <a:pt x="3106459" y="773968"/>
                </a:cubicBezTo>
                <a:cubicBezTo>
                  <a:pt x="3107574" y="775826"/>
                  <a:pt x="3108131" y="777497"/>
                  <a:pt x="3108131" y="778983"/>
                </a:cubicBezTo>
                <a:cubicBezTo>
                  <a:pt x="3108131" y="781212"/>
                  <a:pt x="3107574" y="783998"/>
                  <a:pt x="3106459" y="787341"/>
                </a:cubicBezTo>
                <a:cubicBezTo>
                  <a:pt x="3105345" y="790685"/>
                  <a:pt x="3104044" y="792728"/>
                  <a:pt x="3102559" y="793471"/>
                </a:cubicBezTo>
                <a:cubicBezTo>
                  <a:pt x="3097358" y="797929"/>
                  <a:pt x="3094758" y="802015"/>
                  <a:pt x="3094758" y="805729"/>
                </a:cubicBezTo>
                <a:cubicBezTo>
                  <a:pt x="3094758" y="809444"/>
                  <a:pt x="3095872" y="812416"/>
                  <a:pt x="3098101" y="814645"/>
                </a:cubicBezTo>
                <a:lnTo>
                  <a:pt x="3098101" y="819103"/>
                </a:lnTo>
                <a:cubicBezTo>
                  <a:pt x="3098101" y="822074"/>
                  <a:pt x="3095129" y="823932"/>
                  <a:pt x="3089186" y="824675"/>
                </a:cubicBezTo>
                <a:cubicBezTo>
                  <a:pt x="3086214" y="825418"/>
                  <a:pt x="3084356" y="826904"/>
                  <a:pt x="3083613" y="829132"/>
                </a:cubicBezTo>
                <a:cubicBezTo>
                  <a:pt x="3082871" y="831361"/>
                  <a:pt x="3083613" y="832847"/>
                  <a:pt x="3085842" y="833590"/>
                </a:cubicBezTo>
                <a:cubicBezTo>
                  <a:pt x="3089557" y="839534"/>
                  <a:pt x="3092900" y="842877"/>
                  <a:pt x="3095872" y="843620"/>
                </a:cubicBezTo>
                <a:cubicBezTo>
                  <a:pt x="3103302" y="848078"/>
                  <a:pt x="3107574" y="851607"/>
                  <a:pt x="3108688" y="854207"/>
                </a:cubicBezTo>
                <a:cubicBezTo>
                  <a:pt x="3109803" y="856807"/>
                  <a:pt x="3109988" y="862565"/>
                  <a:pt x="3109245" y="871481"/>
                </a:cubicBezTo>
                <a:cubicBezTo>
                  <a:pt x="3109245" y="880396"/>
                  <a:pt x="3104044" y="888940"/>
                  <a:pt x="3093643" y="897112"/>
                </a:cubicBezTo>
                <a:cubicBezTo>
                  <a:pt x="3092900" y="899341"/>
                  <a:pt x="3092529" y="902127"/>
                  <a:pt x="3092529" y="905471"/>
                </a:cubicBezTo>
                <a:cubicBezTo>
                  <a:pt x="3092529" y="908814"/>
                  <a:pt x="3091786" y="910857"/>
                  <a:pt x="3090300" y="911600"/>
                </a:cubicBezTo>
                <a:cubicBezTo>
                  <a:pt x="3084356" y="912343"/>
                  <a:pt x="3076927" y="914386"/>
                  <a:pt x="3068012" y="917729"/>
                </a:cubicBezTo>
                <a:cubicBezTo>
                  <a:pt x="3059096" y="921072"/>
                  <a:pt x="3052410" y="922744"/>
                  <a:pt x="3047952" y="922744"/>
                </a:cubicBezTo>
                <a:cubicBezTo>
                  <a:pt x="3042751" y="922744"/>
                  <a:pt x="3038665" y="922001"/>
                  <a:pt x="3035693" y="920515"/>
                </a:cubicBezTo>
                <a:lnTo>
                  <a:pt x="3034579" y="920515"/>
                </a:lnTo>
                <a:lnTo>
                  <a:pt x="3021206" y="920515"/>
                </a:lnTo>
                <a:cubicBezTo>
                  <a:pt x="3007833" y="920515"/>
                  <a:pt x="2997803" y="920144"/>
                  <a:pt x="2991116" y="919401"/>
                </a:cubicBezTo>
                <a:cubicBezTo>
                  <a:pt x="2978486" y="919401"/>
                  <a:pt x="2962512" y="914943"/>
                  <a:pt x="2943196" y="906028"/>
                </a:cubicBezTo>
                <a:cubicBezTo>
                  <a:pt x="2936509" y="903056"/>
                  <a:pt x="2930380" y="899341"/>
                  <a:pt x="2924808" y="894883"/>
                </a:cubicBezTo>
                <a:cubicBezTo>
                  <a:pt x="2919236" y="890426"/>
                  <a:pt x="2915335" y="887454"/>
                  <a:pt x="2913106" y="885968"/>
                </a:cubicBezTo>
                <a:cubicBezTo>
                  <a:pt x="2910878" y="884482"/>
                  <a:pt x="2909763" y="883368"/>
                  <a:pt x="2909763" y="882625"/>
                </a:cubicBezTo>
                <a:cubicBezTo>
                  <a:pt x="2908277" y="876681"/>
                  <a:pt x="2905305" y="871666"/>
                  <a:pt x="2900848" y="867580"/>
                </a:cubicBezTo>
                <a:cubicBezTo>
                  <a:pt x="2896390" y="863494"/>
                  <a:pt x="2889704" y="858479"/>
                  <a:pt x="2880788" y="852535"/>
                </a:cubicBezTo>
                <a:cubicBezTo>
                  <a:pt x="2874102" y="848821"/>
                  <a:pt x="2867415" y="843806"/>
                  <a:pt x="2860729" y="837491"/>
                </a:cubicBezTo>
                <a:cubicBezTo>
                  <a:pt x="2854042" y="831176"/>
                  <a:pt x="2849213" y="826532"/>
                  <a:pt x="2846241" y="823560"/>
                </a:cubicBezTo>
                <a:cubicBezTo>
                  <a:pt x="2840298" y="817617"/>
                  <a:pt x="2833982" y="812416"/>
                  <a:pt x="2827296" y="807958"/>
                </a:cubicBezTo>
                <a:cubicBezTo>
                  <a:pt x="2812437" y="794585"/>
                  <a:pt x="2800550" y="783441"/>
                  <a:pt x="2791634" y="774526"/>
                </a:cubicBezTo>
                <a:cubicBezTo>
                  <a:pt x="2787176" y="768582"/>
                  <a:pt x="2781604" y="762638"/>
                  <a:pt x="2774918" y="756695"/>
                </a:cubicBezTo>
                <a:cubicBezTo>
                  <a:pt x="2768231" y="750751"/>
                  <a:pt x="2762659" y="745922"/>
                  <a:pt x="2758201" y="742207"/>
                </a:cubicBezTo>
                <a:cubicBezTo>
                  <a:pt x="2748543" y="731063"/>
                  <a:pt x="2739256" y="719547"/>
                  <a:pt x="2730341" y="707660"/>
                </a:cubicBezTo>
                <a:lnTo>
                  <a:pt x="2730341" y="712118"/>
                </a:lnTo>
                <a:cubicBezTo>
                  <a:pt x="2729598" y="711375"/>
                  <a:pt x="2726997" y="710260"/>
                  <a:pt x="2722540" y="708775"/>
                </a:cubicBezTo>
                <a:cubicBezTo>
                  <a:pt x="2719568" y="710260"/>
                  <a:pt x="2718082" y="714347"/>
                  <a:pt x="2718082" y="721033"/>
                </a:cubicBezTo>
                <a:lnTo>
                  <a:pt x="2712510" y="1037530"/>
                </a:lnTo>
                <a:lnTo>
                  <a:pt x="2695794" y="1037530"/>
                </a:lnTo>
                <a:cubicBezTo>
                  <a:pt x="2696537" y="1039016"/>
                  <a:pt x="2697280" y="1040502"/>
                  <a:pt x="2698022" y="1041987"/>
                </a:cubicBezTo>
                <a:cubicBezTo>
                  <a:pt x="2698765" y="1043473"/>
                  <a:pt x="2699137" y="1045331"/>
                  <a:pt x="2699137" y="1047560"/>
                </a:cubicBezTo>
                <a:lnTo>
                  <a:pt x="2696908" y="1047560"/>
                </a:lnTo>
                <a:cubicBezTo>
                  <a:pt x="2690964" y="1047560"/>
                  <a:pt x="2687993" y="1050903"/>
                  <a:pt x="2687993" y="1057589"/>
                </a:cubicBezTo>
                <a:cubicBezTo>
                  <a:pt x="2687993" y="1061304"/>
                  <a:pt x="2687064" y="1064276"/>
                  <a:pt x="2685207" y="1066505"/>
                </a:cubicBezTo>
                <a:cubicBezTo>
                  <a:pt x="2683349" y="1068734"/>
                  <a:pt x="2680935" y="1069848"/>
                  <a:pt x="2677963" y="1069848"/>
                </a:cubicBezTo>
                <a:cubicBezTo>
                  <a:pt x="2674991" y="1069848"/>
                  <a:pt x="2672019" y="1068362"/>
                  <a:pt x="2669048" y="1065390"/>
                </a:cubicBezTo>
                <a:cubicBezTo>
                  <a:pt x="2664590" y="1062419"/>
                  <a:pt x="2657532" y="1058518"/>
                  <a:pt x="2647873" y="1053689"/>
                </a:cubicBezTo>
                <a:cubicBezTo>
                  <a:pt x="2638215" y="1048860"/>
                  <a:pt x="2630414" y="1043102"/>
                  <a:pt x="2624470" y="1036415"/>
                </a:cubicBezTo>
                <a:cubicBezTo>
                  <a:pt x="2624470" y="1036415"/>
                  <a:pt x="2618527" y="1030472"/>
                  <a:pt x="2606640" y="1018585"/>
                </a:cubicBezTo>
                <a:cubicBezTo>
                  <a:pt x="2593266" y="1005212"/>
                  <a:pt x="2583980" y="995182"/>
                  <a:pt x="2578779" y="988495"/>
                </a:cubicBezTo>
                <a:cubicBezTo>
                  <a:pt x="2567635" y="975122"/>
                  <a:pt x="2557976" y="959149"/>
                  <a:pt x="2549804" y="940575"/>
                </a:cubicBezTo>
                <a:cubicBezTo>
                  <a:pt x="2546089" y="934631"/>
                  <a:pt x="2543303" y="925716"/>
                  <a:pt x="2541446" y="913829"/>
                </a:cubicBezTo>
                <a:cubicBezTo>
                  <a:pt x="2539588" y="901941"/>
                  <a:pt x="2537917" y="893769"/>
                  <a:pt x="2536431" y="889311"/>
                </a:cubicBezTo>
                <a:cubicBezTo>
                  <a:pt x="2533459" y="878167"/>
                  <a:pt x="2531602" y="868880"/>
                  <a:pt x="2530859" y="861451"/>
                </a:cubicBezTo>
                <a:lnTo>
                  <a:pt x="2521943" y="824675"/>
                </a:lnTo>
                <a:cubicBezTo>
                  <a:pt x="2514514" y="794214"/>
                  <a:pt x="2510056" y="774897"/>
                  <a:pt x="2508570" y="766725"/>
                </a:cubicBezTo>
                <a:cubicBezTo>
                  <a:pt x="2505598" y="769696"/>
                  <a:pt x="2503370" y="771554"/>
                  <a:pt x="2501884" y="772297"/>
                </a:cubicBezTo>
                <a:lnTo>
                  <a:pt x="2497426" y="774526"/>
                </a:lnTo>
                <a:lnTo>
                  <a:pt x="2494083" y="773411"/>
                </a:lnTo>
                <a:cubicBezTo>
                  <a:pt x="2491111" y="773411"/>
                  <a:pt x="2486653" y="774897"/>
                  <a:pt x="2480710" y="777869"/>
                </a:cubicBezTo>
                <a:lnTo>
                  <a:pt x="2479595" y="777869"/>
                </a:lnTo>
                <a:cubicBezTo>
                  <a:pt x="2475881" y="782327"/>
                  <a:pt x="2470308" y="785298"/>
                  <a:pt x="2462879" y="786784"/>
                </a:cubicBezTo>
                <a:cubicBezTo>
                  <a:pt x="2455449" y="788270"/>
                  <a:pt x="2449877" y="789756"/>
                  <a:pt x="2446162" y="791242"/>
                </a:cubicBezTo>
                <a:cubicBezTo>
                  <a:pt x="2443934" y="791985"/>
                  <a:pt x="2440590" y="793842"/>
                  <a:pt x="2436133" y="796814"/>
                </a:cubicBezTo>
                <a:cubicBezTo>
                  <a:pt x="2430932" y="801272"/>
                  <a:pt x="2423874" y="802758"/>
                  <a:pt x="2414959" y="801272"/>
                </a:cubicBezTo>
                <a:cubicBezTo>
                  <a:pt x="2411987" y="801272"/>
                  <a:pt x="2408458" y="802200"/>
                  <a:pt x="2404372" y="804058"/>
                </a:cubicBezTo>
                <a:cubicBezTo>
                  <a:pt x="2400285" y="805915"/>
                  <a:pt x="2397128" y="807215"/>
                  <a:pt x="2394899" y="807958"/>
                </a:cubicBezTo>
                <a:cubicBezTo>
                  <a:pt x="2380783" y="809444"/>
                  <a:pt x="2367781" y="812416"/>
                  <a:pt x="2355894" y="816874"/>
                </a:cubicBezTo>
                <a:cubicBezTo>
                  <a:pt x="2354408" y="817617"/>
                  <a:pt x="2352737" y="817617"/>
                  <a:pt x="2350879" y="816874"/>
                </a:cubicBezTo>
                <a:cubicBezTo>
                  <a:pt x="2349022" y="816131"/>
                  <a:pt x="2347350" y="816131"/>
                  <a:pt x="2345864" y="816874"/>
                </a:cubicBezTo>
                <a:lnTo>
                  <a:pt x="2326919" y="823560"/>
                </a:lnTo>
                <a:cubicBezTo>
                  <a:pt x="2320975" y="826532"/>
                  <a:pt x="2316518" y="828018"/>
                  <a:pt x="2313546" y="828018"/>
                </a:cubicBezTo>
                <a:cubicBezTo>
                  <a:pt x="2306859" y="828761"/>
                  <a:pt x="2298501" y="828761"/>
                  <a:pt x="2288471" y="828018"/>
                </a:cubicBezTo>
                <a:cubicBezTo>
                  <a:pt x="2278441" y="827275"/>
                  <a:pt x="2270083" y="826904"/>
                  <a:pt x="2263397" y="826904"/>
                </a:cubicBezTo>
                <a:cubicBezTo>
                  <a:pt x="2258939" y="827647"/>
                  <a:pt x="2250767" y="828018"/>
                  <a:pt x="2238879" y="828018"/>
                </a:cubicBezTo>
                <a:lnTo>
                  <a:pt x="2261168" y="822446"/>
                </a:lnTo>
                <a:cubicBezTo>
                  <a:pt x="2271569" y="820960"/>
                  <a:pt x="2278999" y="819103"/>
                  <a:pt x="2283456" y="816874"/>
                </a:cubicBezTo>
                <a:cubicBezTo>
                  <a:pt x="2281228" y="816131"/>
                  <a:pt x="2277884" y="815759"/>
                  <a:pt x="2273427" y="815759"/>
                </a:cubicBezTo>
                <a:cubicBezTo>
                  <a:pt x="2266740" y="815759"/>
                  <a:pt x="2260425" y="816874"/>
                  <a:pt x="2254481" y="819103"/>
                </a:cubicBezTo>
                <a:cubicBezTo>
                  <a:pt x="2241108" y="822074"/>
                  <a:pt x="2231450" y="823932"/>
                  <a:pt x="2225506" y="824675"/>
                </a:cubicBezTo>
                <a:cubicBezTo>
                  <a:pt x="2226249" y="823932"/>
                  <a:pt x="2227178" y="823189"/>
                  <a:pt x="2228292" y="822446"/>
                </a:cubicBezTo>
                <a:cubicBezTo>
                  <a:pt x="2229407" y="821703"/>
                  <a:pt x="2231078" y="820960"/>
                  <a:pt x="2233307" y="820217"/>
                </a:cubicBezTo>
                <a:lnTo>
                  <a:pt x="2278999" y="802386"/>
                </a:lnTo>
                <a:cubicBezTo>
                  <a:pt x="2283456" y="799414"/>
                  <a:pt x="2287914" y="797000"/>
                  <a:pt x="2292372" y="795142"/>
                </a:cubicBezTo>
                <a:cubicBezTo>
                  <a:pt x="2296830" y="793285"/>
                  <a:pt x="2301287" y="790871"/>
                  <a:pt x="2305745" y="787899"/>
                </a:cubicBezTo>
                <a:cubicBezTo>
                  <a:pt x="2310203" y="784927"/>
                  <a:pt x="2315217" y="781769"/>
                  <a:pt x="2320790" y="778426"/>
                </a:cubicBezTo>
                <a:cubicBezTo>
                  <a:pt x="2326362" y="775083"/>
                  <a:pt x="2332491" y="771182"/>
                  <a:pt x="2339178" y="766725"/>
                </a:cubicBezTo>
                <a:cubicBezTo>
                  <a:pt x="2350322" y="757066"/>
                  <a:pt x="2358123" y="751494"/>
                  <a:pt x="2362580" y="750008"/>
                </a:cubicBezTo>
                <a:cubicBezTo>
                  <a:pt x="2364066" y="748522"/>
                  <a:pt x="2366110" y="747036"/>
                  <a:pt x="2368710" y="745551"/>
                </a:cubicBezTo>
                <a:cubicBezTo>
                  <a:pt x="2371310" y="744065"/>
                  <a:pt x="2374096" y="742207"/>
                  <a:pt x="2377068" y="739978"/>
                </a:cubicBezTo>
                <a:cubicBezTo>
                  <a:pt x="2377068" y="739978"/>
                  <a:pt x="2380783" y="736264"/>
                  <a:pt x="2388212" y="728834"/>
                </a:cubicBezTo>
                <a:cubicBezTo>
                  <a:pt x="2391184" y="727348"/>
                  <a:pt x="2397871" y="721033"/>
                  <a:pt x="2408272" y="709889"/>
                </a:cubicBezTo>
                <a:cubicBezTo>
                  <a:pt x="2413473" y="707660"/>
                  <a:pt x="2416816" y="705060"/>
                  <a:pt x="2418302" y="702088"/>
                </a:cubicBezTo>
                <a:cubicBezTo>
                  <a:pt x="2420531" y="699859"/>
                  <a:pt x="2424060" y="697073"/>
                  <a:pt x="2428889" y="693730"/>
                </a:cubicBezTo>
                <a:cubicBezTo>
                  <a:pt x="2433718" y="690387"/>
                  <a:pt x="2437618" y="687229"/>
                  <a:pt x="2440590" y="684257"/>
                </a:cubicBezTo>
                <a:cubicBezTo>
                  <a:pt x="2444305" y="682028"/>
                  <a:pt x="2447648" y="678685"/>
                  <a:pt x="2450620" y="674227"/>
                </a:cubicBezTo>
                <a:cubicBezTo>
                  <a:pt x="2451363" y="672741"/>
                  <a:pt x="2452849" y="670884"/>
                  <a:pt x="2455078" y="668655"/>
                </a:cubicBezTo>
                <a:cubicBezTo>
                  <a:pt x="2457307" y="666426"/>
                  <a:pt x="2459536" y="664198"/>
                  <a:pt x="2461764" y="661969"/>
                </a:cubicBezTo>
                <a:cubicBezTo>
                  <a:pt x="2462507" y="660483"/>
                  <a:pt x="2465479" y="657140"/>
                  <a:pt x="2470680" y="651939"/>
                </a:cubicBezTo>
                <a:lnTo>
                  <a:pt x="2484053" y="637451"/>
                </a:lnTo>
                <a:cubicBezTo>
                  <a:pt x="2492225" y="630022"/>
                  <a:pt x="2500026" y="622221"/>
                  <a:pt x="2507456" y="614048"/>
                </a:cubicBezTo>
                <a:cubicBezTo>
                  <a:pt x="2513399" y="608105"/>
                  <a:pt x="2516743" y="604019"/>
                  <a:pt x="2517486" y="601790"/>
                </a:cubicBezTo>
                <a:cubicBezTo>
                  <a:pt x="2518229" y="600304"/>
                  <a:pt x="2520086" y="598075"/>
                  <a:pt x="2523058" y="595103"/>
                </a:cubicBezTo>
                <a:lnTo>
                  <a:pt x="2530859" y="588417"/>
                </a:lnTo>
                <a:cubicBezTo>
                  <a:pt x="2533830" y="583959"/>
                  <a:pt x="2535316" y="580987"/>
                  <a:pt x="2535316" y="579501"/>
                </a:cubicBezTo>
                <a:lnTo>
                  <a:pt x="2527515" y="578387"/>
                </a:lnTo>
                <a:lnTo>
                  <a:pt x="2519714" y="579501"/>
                </a:lnTo>
                <a:lnTo>
                  <a:pt x="2518600" y="583959"/>
                </a:lnTo>
                <a:cubicBezTo>
                  <a:pt x="2520829" y="589903"/>
                  <a:pt x="2522315" y="593617"/>
                  <a:pt x="2523058" y="595103"/>
                </a:cubicBezTo>
                <a:lnTo>
                  <a:pt x="2515257" y="595103"/>
                </a:lnTo>
                <a:cubicBezTo>
                  <a:pt x="2514514" y="595846"/>
                  <a:pt x="2513585" y="596961"/>
                  <a:pt x="2512471" y="598446"/>
                </a:cubicBezTo>
                <a:cubicBezTo>
                  <a:pt x="2511356" y="599932"/>
                  <a:pt x="2510428" y="600304"/>
                  <a:pt x="2509685" y="599561"/>
                </a:cubicBezTo>
                <a:cubicBezTo>
                  <a:pt x="2508199" y="599561"/>
                  <a:pt x="2506713" y="599004"/>
                  <a:pt x="2505227" y="597889"/>
                </a:cubicBezTo>
                <a:cubicBezTo>
                  <a:pt x="2503741" y="596775"/>
                  <a:pt x="2502627" y="595846"/>
                  <a:pt x="2501884" y="595103"/>
                </a:cubicBezTo>
                <a:cubicBezTo>
                  <a:pt x="2503370" y="594360"/>
                  <a:pt x="2505413" y="593617"/>
                  <a:pt x="2508013" y="592874"/>
                </a:cubicBezTo>
                <a:cubicBezTo>
                  <a:pt x="2510613" y="592131"/>
                  <a:pt x="2512656" y="591017"/>
                  <a:pt x="2514142" y="589531"/>
                </a:cubicBezTo>
                <a:cubicBezTo>
                  <a:pt x="2515628" y="588045"/>
                  <a:pt x="2516371" y="585445"/>
                  <a:pt x="2516371" y="581730"/>
                </a:cubicBezTo>
                <a:cubicBezTo>
                  <a:pt x="2511171" y="581730"/>
                  <a:pt x="2507456" y="582102"/>
                  <a:pt x="2505227" y="582844"/>
                </a:cubicBezTo>
                <a:cubicBezTo>
                  <a:pt x="2494826" y="587302"/>
                  <a:pt x="2483310" y="590645"/>
                  <a:pt x="2470680" y="592874"/>
                </a:cubicBezTo>
                <a:lnTo>
                  <a:pt x="2445048" y="595103"/>
                </a:lnTo>
                <a:cubicBezTo>
                  <a:pt x="2442819" y="595103"/>
                  <a:pt x="2439476" y="596218"/>
                  <a:pt x="2435018" y="598446"/>
                </a:cubicBezTo>
                <a:cubicBezTo>
                  <a:pt x="2434275" y="598446"/>
                  <a:pt x="2433904" y="598818"/>
                  <a:pt x="2433904" y="599561"/>
                </a:cubicBezTo>
                <a:cubicBezTo>
                  <a:pt x="2433904" y="600304"/>
                  <a:pt x="2433904" y="601047"/>
                  <a:pt x="2433904" y="601790"/>
                </a:cubicBezTo>
                <a:cubicBezTo>
                  <a:pt x="2439847" y="604019"/>
                  <a:pt x="2443562" y="604762"/>
                  <a:pt x="2445048" y="604019"/>
                </a:cubicBezTo>
                <a:cubicBezTo>
                  <a:pt x="2446534" y="603276"/>
                  <a:pt x="2448391" y="602904"/>
                  <a:pt x="2450620" y="602904"/>
                </a:cubicBezTo>
                <a:cubicBezTo>
                  <a:pt x="2452849" y="602904"/>
                  <a:pt x="2454892" y="603276"/>
                  <a:pt x="2456749" y="604019"/>
                </a:cubicBezTo>
                <a:cubicBezTo>
                  <a:pt x="2458607" y="604762"/>
                  <a:pt x="2460279" y="605505"/>
                  <a:pt x="2461764" y="606247"/>
                </a:cubicBezTo>
                <a:cubicBezTo>
                  <a:pt x="2463250" y="606247"/>
                  <a:pt x="2464179" y="606619"/>
                  <a:pt x="2464550" y="607362"/>
                </a:cubicBezTo>
                <a:cubicBezTo>
                  <a:pt x="2464922" y="608105"/>
                  <a:pt x="2463993" y="608848"/>
                  <a:pt x="2461764" y="609591"/>
                </a:cubicBezTo>
                <a:cubicBezTo>
                  <a:pt x="2461021" y="610334"/>
                  <a:pt x="2459721" y="611262"/>
                  <a:pt x="2457864" y="612377"/>
                </a:cubicBezTo>
                <a:cubicBezTo>
                  <a:pt x="2456006" y="613491"/>
                  <a:pt x="2453963" y="614048"/>
                  <a:pt x="2451735" y="614048"/>
                </a:cubicBezTo>
                <a:cubicBezTo>
                  <a:pt x="2449506" y="614048"/>
                  <a:pt x="2447277" y="613305"/>
                  <a:pt x="2445048" y="611820"/>
                </a:cubicBezTo>
                <a:cubicBezTo>
                  <a:pt x="2444305" y="611077"/>
                  <a:pt x="2442819" y="611077"/>
                  <a:pt x="2440590" y="611820"/>
                </a:cubicBezTo>
                <a:cubicBezTo>
                  <a:pt x="2438361" y="612563"/>
                  <a:pt x="2436876" y="612934"/>
                  <a:pt x="2436133" y="612934"/>
                </a:cubicBezTo>
                <a:cubicBezTo>
                  <a:pt x="2417559" y="608476"/>
                  <a:pt x="2403071" y="605876"/>
                  <a:pt x="2392670" y="605133"/>
                </a:cubicBezTo>
                <a:cubicBezTo>
                  <a:pt x="2380040" y="605133"/>
                  <a:pt x="2366295" y="599189"/>
                  <a:pt x="2351436" y="587302"/>
                </a:cubicBezTo>
                <a:lnTo>
                  <a:pt x="2338063" y="573929"/>
                </a:lnTo>
                <a:cubicBezTo>
                  <a:pt x="2334348" y="572443"/>
                  <a:pt x="2331748" y="570957"/>
                  <a:pt x="2330262" y="569471"/>
                </a:cubicBezTo>
                <a:cubicBezTo>
                  <a:pt x="2328776" y="567243"/>
                  <a:pt x="2327290" y="565385"/>
                  <a:pt x="2325805" y="563899"/>
                </a:cubicBezTo>
                <a:cubicBezTo>
                  <a:pt x="2324319" y="562413"/>
                  <a:pt x="2322833" y="560556"/>
                  <a:pt x="2321347" y="558327"/>
                </a:cubicBezTo>
                <a:cubicBezTo>
                  <a:pt x="2320604" y="557584"/>
                  <a:pt x="2318004" y="553498"/>
                  <a:pt x="2313546" y="546068"/>
                </a:cubicBezTo>
                <a:lnTo>
                  <a:pt x="2306859" y="534924"/>
                </a:lnTo>
                <a:cubicBezTo>
                  <a:pt x="2304631" y="531209"/>
                  <a:pt x="2303516" y="528795"/>
                  <a:pt x="2303516" y="527680"/>
                </a:cubicBezTo>
                <a:cubicBezTo>
                  <a:pt x="2303516" y="526566"/>
                  <a:pt x="2305002" y="524894"/>
                  <a:pt x="2307974" y="522666"/>
                </a:cubicBezTo>
                <a:cubicBezTo>
                  <a:pt x="2309460" y="521180"/>
                  <a:pt x="2310203" y="519322"/>
                  <a:pt x="2310203" y="517093"/>
                </a:cubicBezTo>
                <a:cubicBezTo>
                  <a:pt x="2310203" y="513379"/>
                  <a:pt x="2312617" y="509292"/>
                  <a:pt x="2317446" y="504835"/>
                </a:cubicBezTo>
                <a:cubicBezTo>
                  <a:pt x="2322275" y="500377"/>
                  <a:pt x="2325062" y="497034"/>
                  <a:pt x="2325805" y="494805"/>
                </a:cubicBezTo>
                <a:cubicBezTo>
                  <a:pt x="2325062" y="494062"/>
                  <a:pt x="2326547" y="492948"/>
                  <a:pt x="2330262" y="491462"/>
                </a:cubicBezTo>
                <a:lnTo>
                  <a:pt x="2324690" y="502606"/>
                </a:lnTo>
                <a:lnTo>
                  <a:pt x="2325805" y="504835"/>
                </a:lnTo>
                <a:cubicBezTo>
                  <a:pt x="2326547" y="503349"/>
                  <a:pt x="2327662" y="502049"/>
                  <a:pt x="2329148" y="500934"/>
                </a:cubicBezTo>
                <a:cubicBezTo>
                  <a:pt x="2330634" y="499820"/>
                  <a:pt x="2331377" y="498891"/>
                  <a:pt x="2331377" y="498148"/>
                </a:cubicBezTo>
                <a:cubicBezTo>
                  <a:pt x="2338806" y="487747"/>
                  <a:pt x="2351065" y="473259"/>
                  <a:pt x="2368153" y="454686"/>
                </a:cubicBezTo>
                <a:cubicBezTo>
                  <a:pt x="2381526" y="439827"/>
                  <a:pt x="2391184" y="428682"/>
                  <a:pt x="2397128" y="421253"/>
                </a:cubicBezTo>
                <a:cubicBezTo>
                  <a:pt x="2400100" y="418281"/>
                  <a:pt x="2404743" y="413452"/>
                  <a:pt x="2411058" y="406765"/>
                </a:cubicBezTo>
                <a:cubicBezTo>
                  <a:pt x="2417373" y="400079"/>
                  <a:pt x="2423503" y="394507"/>
                  <a:pt x="2429446" y="390049"/>
                </a:cubicBezTo>
                <a:cubicBezTo>
                  <a:pt x="2430932" y="387077"/>
                  <a:pt x="2433346" y="384105"/>
                  <a:pt x="2436690" y="381134"/>
                </a:cubicBezTo>
                <a:cubicBezTo>
                  <a:pt x="2440033" y="378162"/>
                  <a:pt x="2442819" y="375933"/>
                  <a:pt x="2445048" y="374447"/>
                </a:cubicBezTo>
                <a:cubicBezTo>
                  <a:pt x="2445791" y="371475"/>
                  <a:pt x="2448020" y="368132"/>
                  <a:pt x="2451735" y="364417"/>
                </a:cubicBezTo>
                <a:cubicBezTo>
                  <a:pt x="2452478" y="364417"/>
                  <a:pt x="2453592" y="364046"/>
                  <a:pt x="2455078" y="363303"/>
                </a:cubicBezTo>
                <a:cubicBezTo>
                  <a:pt x="2456564" y="362560"/>
                  <a:pt x="2458421" y="361445"/>
                  <a:pt x="2460650" y="359959"/>
                </a:cubicBezTo>
                <a:cubicBezTo>
                  <a:pt x="2459907" y="360702"/>
                  <a:pt x="2465851" y="353644"/>
                  <a:pt x="2478481" y="338785"/>
                </a:cubicBezTo>
                <a:cubicBezTo>
                  <a:pt x="2488882" y="328384"/>
                  <a:pt x="2497055" y="320955"/>
                  <a:pt x="2502998" y="316497"/>
                </a:cubicBezTo>
                <a:cubicBezTo>
                  <a:pt x="2509685" y="309810"/>
                  <a:pt x="2517114" y="303867"/>
                  <a:pt x="2525287" y="298666"/>
                </a:cubicBezTo>
                <a:cubicBezTo>
                  <a:pt x="2525287" y="298666"/>
                  <a:pt x="2525473" y="298480"/>
                  <a:pt x="2525844" y="298109"/>
                </a:cubicBezTo>
                <a:cubicBezTo>
                  <a:pt x="2526215" y="297737"/>
                  <a:pt x="2526401" y="297552"/>
                  <a:pt x="2526401" y="297552"/>
                </a:cubicBezTo>
                <a:cubicBezTo>
                  <a:pt x="2526401" y="295323"/>
                  <a:pt x="2526772" y="292537"/>
                  <a:pt x="2527515" y="289193"/>
                </a:cubicBezTo>
                <a:cubicBezTo>
                  <a:pt x="2528258" y="285850"/>
                  <a:pt x="2527887" y="283436"/>
                  <a:pt x="2526401" y="281950"/>
                </a:cubicBezTo>
                <a:cubicBezTo>
                  <a:pt x="2526401" y="273777"/>
                  <a:pt x="2523058" y="269691"/>
                  <a:pt x="2516371" y="269691"/>
                </a:cubicBezTo>
                <a:cubicBezTo>
                  <a:pt x="2514885" y="269691"/>
                  <a:pt x="2514142" y="269320"/>
                  <a:pt x="2514142" y="268577"/>
                </a:cubicBezTo>
                <a:cubicBezTo>
                  <a:pt x="2514142" y="264862"/>
                  <a:pt x="2512285" y="262261"/>
                  <a:pt x="2508570" y="260776"/>
                </a:cubicBezTo>
                <a:cubicBezTo>
                  <a:pt x="2504855" y="259290"/>
                  <a:pt x="2502255" y="257804"/>
                  <a:pt x="2500769" y="256318"/>
                </a:cubicBezTo>
                <a:cubicBezTo>
                  <a:pt x="2498540" y="254832"/>
                  <a:pt x="2494083" y="251674"/>
                  <a:pt x="2487396" y="246845"/>
                </a:cubicBezTo>
                <a:cubicBezTo>
                  <a:pt x="2480710" y="242016"/>
                  <a:pt x="2476252" y="236630"/>
                  <a:pt x="2474023" y="230686"/>
                </a:cubicBezTo>
                <a:cubicBezTo>
                  <a:pt x="2474023" y="228457"/>
                  <a:pt x="2472909" y="226971"/>
                  <a:pt x="2470680" y="226228"/>
                </a:cubicBezTo>
                <a:cubicBezTo>
                  <a:pt x="2458793" y="218056"/>
                  <a:pt x="2452478" y="209512"/>
                  <a:pt x="2451735" y="200597"/>
                </a:cubicBezTo>
                <a:cubicBezTo>
                  <a:pt x="2451735" y="199111"/>
                  <a:pt x="2450806" y="197811"/>
                  <a:pt x="2448948" y="196696"/>
                </a:cubicBezTo>
                <a:cubicBezTo>
                  <a:pt x="2447091" y="195582"/>
                  <a:pt x="2445791" y="194282"/>
                  <a:pt x="2445048" y="192796"/>
                </a:cubicBezTo>
                <a:cubicBezTo>
                  <a:pt x="2442819" y="190567"/>
                  <a:pt x="2442076" y="188709"/>
                  <a:pt x="2442819" y="187224"/>
                </a:cubicBezTo>
                <a:cubicBezTo>
                  <a:pt x="2444305" y="185738"/>
                  <a:pt x="2446534" y="184995"/>
                  <a:pt x="2449506" y="184995"/>
                </a:cubicBezTo>
                <a:lnTo>
                  <a:pt x="2480710" y="192796"/>
                </a:lnTo>
                <a:cubicBezTo>
                  <a:pt x="2485167" y="194282"/>
                  <a:pt x="2489811" y="195767"/>
                  <a:pt x="2494640" y="197253"/>
                </a:cubicBezTo>
                <a:cubicBezTo>
                  <a:pt x="2499469" y="198739"/>
                  <a:pt x="2503741" y="200225"/>
                  <a:pt x="2507456" y="201711"/>
                </a:cubicBezTo>
                <a:cubicBezTo>
                  <a:pt x="2508199" y="201711"/>
                  <a:pt x="2509127" y="201525"/>
                  <a:pt x="2510242" y="201154"/>
                </a:cubicBezTo>
                <a:cubicBezTo>
                  <a:pt x="2511356" y="200782"/>
                  <a:pt x="2512285" y="200968"/>
                  <a:pt x="2513028" y="201711"/>
                </a:cubicBezTo>
                <a:cubicBezTo>
                  <a:pt x="2515257" y="204683"/>
                  <a:pt x="2518786" y="206354"/>
                  <a:pt x="2523615" y="206726"/>
                </a:cubicBezTo>
                <a:cubicBezTo>
                  <a:pt x="2528444" y="207097"/>
                  <a:pt x="2531602" y="207283"/>
                  <a:pt x="2533087" y="207283"/>
                </a:cubicBezTo>
                <a:cubicBezTo>
                  <a:pt x="2533830" y="208026"/>
                  <a:pt x="2536059" y="208398"/>
                  <a:pt x="2539774" y="208398"/>
                </a:cubicBezTo>
                <a:cubicBezTo>
                  <a:pt x="2544975" y="208398"/>
                  <a:pt x="2548318" y="208026"/>
                  <a:pt x="2549804" y="207283"/>
                </a:cubicBezTo>
                <a:cubicBezTo>
                  <a:pt x="2574321" y="207283"/>
                  <a:pt x="2593638" y="200225"/>
                  <a:pt x="2607754" y="186109"/>
                </a:cubicBezTo>
                <a:cubicBezTo>
                  <a:pt x="2612212" y="181651"/>
                  <a:pt x="2614812" y="178122"/>
                  <a:pt x="2615555" y="175522"/>
                </a:cubicBezTo>
                <a:cubicBezTo>
                  <a:pt x="2616298" y="172922"/>
                  <a:pt x="2616298" y="169393"/>
                  <a:pt x="2615555" y="164935"/>
                </a:cubicBezTo>
                <a:cubicBezTo>
                  <a:pt x="2613326" y="158248"/>
                  <a:pt x="2612026" y="150633"/>
                  <a:pt x="2611654" y="142089"/>
                </a:cubicBezTo>
                <a:cubicBezTo>
                  <a:pt x="2611283" y="133545"/>
                  <a:pt x="2611097" y="127045"/>
                  <a:pt x="2611097" y="122587"/>
                </a:cubicBezTo>
                <a:cubicBezTo>
                  <a:pt x="2610354" y="119615"/>
                  <a:pt x="2609612" y="117015"/>
                  <a:pt x="2608868" y="114786"/>
                </a:cubicBezTo>
                <a:cubicBezTo>
                  <a:pt x="2608125" y="112557"/>
                  <a:pt x="2607383" y="109957"/>
                  <a:pt x="2606640" y="106985"/>
                </a:cubicBezTo>
                <a:cubicBezTo>
                  <a:pt x="2605154" y="103270"/>
                  <a:pt x="2602739" y="97141"/>
                  <a:pt x="2599396" y="88597"/>
                </a:cubicBezTo>
                <a:cubicBezTo>
                  <a:pt x="2596053" y="80053"/>
                  <a:pt x="2592523" y="72438"/>
                  <a:pt x="2588809" y="65751"/>
                </a:cubicBezTo>
                <a:lnTo>
                  <a:pt x="2588809" y="64637"/>
                </a:lnTo>
                <a:lnTo>
                  <a:pt x="2588809" y="62408"/>
                </a:lnTo>
                <a:cubicBezTo>
                  <a:pt x="2588809" y="57950"/>
                  <a:pt x="2585837" y="53864"/>
                  <a:pt x="2579893" y="50149"/>
                </a:cubicBezTo>
                <a:cubicBezTo>
                  <a:pt x="2579893" y="49406"/>
                  <a:pt x="2580265" y="48849"/>
                  <a:pt x="2581008" y="48478"/>
                </a:cubicBezTo>
                <a:cubicBezTo>
                  <a:pt x="2581751" y="48106"/>
                  <a:pt x="2582494" y="47549"/>
                  <a:pt x="2583237" y="46806"/>
                </a:cubicBezTo>
                <a:close/>
                <a:moveTo>
                  <a:pt x="1754105" y="20060"/>
                </a:moveTo>
                <a:lnTo>
                  <a:pt x="1775279" y="30090"/>
                </a:lnTo>
                <a:cubicBezTo>
                  <a:pt x="1780479" y="32318"/>
                  <a:pt x="1785866" y="35290"/>
                  <a:pt x="1791438" y="39005"/>
                </a:cubicBezTo>
                <a:cubicBezTo>
                  <a:pt x="1797010" y="42720"/>
                  <a:pt x="1802025" y="45320"/>
                  <a:pt x="1806482" y="46806"/>
                </a:cubicBezTo>
                <a:cubicBezTo>
                  <a:pt x="1807226" y="47549"/>
                  <a:pt x="1809083" y="48663"/>
                  <a:pt x="1812055" y="50149"/>
                </a:cubicBezTo>
                <a:cubicBezTo>
                  <a:pt x="1817998" y="53121"/>
                  <a:pt x="1821713" y="55350"/>
                  <a:pt x="1823199" y="56836"/>
                </a:cubicBezTo>
                <a:lnTo>
                  <a:pt x="1827657" y="55721"/>
                </a:lnTo>
                <a:cubicBezTo>
                  <a:pt x="1836572" y="60922"/>
                  <a:pt x="1845487" y="67794"/>
                  <a:pt x="1854403" y="76338"/>
                </a:cubicBezTo>
                <a:cubicBezTo>
                  <a:pt x="1863318" y="84882"/>
                  <a:pt x="1869634" y="91012"/>
                  <a:pt x="1873348" y="94726"/>
                </a:cubicBezTo>
                <a:cubicBezTo>
                  <a:pt x="1878549" y="99927"/>
                  <a:pt x="1883749" y="104942"/>
                  <a:pt x="1888950" y="109771"/>
                </a:cubicBezTo>
                <a:cubicBezTo>
                  <a:pt x="1894151" y="114600"/>
                  <a:pt x="1899723" y="119987"/>
                  <a:pt x="1905666" y="125930"/>
                </a:cubicBezTo>
                <a:cubicBezTo>
                  <a:pt x="1907895" y="127416"/>
                  <a:pt x="1910867" y="128159"/>
                  <a:pt x="1914582" y="128159"/>
                </a:cubicBezTo>
                <a:cubicBezTo>
                  <a:pt x="1915325" y="128902"/>
                  <a:pt x="1916811" y="130016"/>
                  <a:pt x="1919039" y="131502"/>
                </a:cubicBezTo>
                <a:cubicBezTo>
                  <a:pt x="1921268" y="132988"/>
                  <a:pt x="1923126" y="134103"/>
                  <a:pt x="1924612" y="134846"/>
                </a:cubicBezTo>
                <a:cubicBezTo>
                  <a:pt x="1926098" y="137817"/>
                  <a:pt x="1929069" y="143018"/>
                  <a:pt x="1933527" y="150448"/>
                </a:cubicBezTo>
                <a:cubicBezTo>
                  <a:pt x="1937985" y="157877"/>
                  <a:pt x="1941699" y="164935"/>
                  <a:pt x="1944671" y="171622"/>
                </a:cubicBezTo>
                <a:cubicBezTo>
                  <a:pt x="1946157" y="173107"/>
                  <a:pt x="1947272" y="175522"/>
                  <a:pt x="1948014" y="178865"/>
                </a:cubicBezTo>
                <a:cubicBezTo>
                  <a:pt x="1948757" y="182209"/>
                  <a:pt x="1949129" y="184623"/>
                  <a:pt x="1949129" y="186109"/>
                </a:cubicBezTo>
                <a:cubicBezTo>
                  <a:pt x="1949872" y="187595"/>
                  <a:pt x="1950801" y="190195"/>
                  <a:pt x="1951915" y="193910"/>
                </a:cubicBezTo>
                <a:cubicBezTo>
                  <a:pt x="1953029" y="197625"/>
                  <a:pt x="1954330" y="200225"/>
                  <a:pt x="1955816" y="201711"/>
                </a:cubicBezTo>
                <a:lnTo>
                  <a:pt x="1955816" y="208398"/>
                </a:lnTo>
                <a:cubicBezTo>
                  <a:pt x="1958788" y="223257"/>
                  <a:pt x="1960273" y="233286"/>
                  <a:pt x="1960273" y="238487"/>
                </a:cubicBezTo>
                <a:cubicBezTo>
                  <a:pt x="1961016" y="243688"/>
                  <a:pt x="1961388" y="251117"/>
                  <a:pt x="1961388" y="260776"/>
                </a:cubicBezTo>
                <a:lnTo>
                  <a:pt x="1961388" y="261890"/>
                </a:lnTo>
                <a:cubicBezTo>
                  <a:pt x="1964360" y="267091"/>
                  <a:pt x="1964731" y="271920"/>
                  <a:pt x="1962502" y="276378"/>
                </a:cubicBezTo>
                <a:cubicBezTo>
                  <a:pt x="1962502" y="277863"/>
                  <a:pt x="1962873" y="279164"/>
                  <a:pt x="1963617" y="280278"/>
                </a:cubicBezTo>
                <a:cubicBezTo>
                  <a:pt x="1964360" y="281392"/>
                  <a:pt x="1964731" y="283064"/>
                  <a:pt x="1964731" y="285293"/>
                </a:cubicBezTo>
                <a:lnTo>
                  <a:pt x="1961388" y="286407"/>
                </a:lnTo>
                <a:cubicBezTo>
                  <a:pt x="1962873" y="293094"/>
                  <a:pt x="1964731" y="297923"/>
                  <a:pt x="1966960" y="300895"/>
                </a:cubicBezTo>
                <a:lnTo>
                  <a:pt x="1961388" y="302009"/>
                </a:lnTo>
                <a:cubicBezTo>
                  <a:pt x="1961388" y="309439"/>
                  <a:pt x="1962502" y="315011"/>
                  <a:pt x="1964731" y="318726"/>
                </a:cubicBezTo>
                <a:cubicBezTo>
                  <a:pt x="1961759" y="318726"/>
                  <a:pt x="1960645" y="321326"/>
                  <a:pt x="1961388" y="326527"/>
                </a:cubicBezTo>
                <a:lnTo>
                  <a:pt x="1965845" y="334328"/>
                </a:lnTo>
                <a:cubicBezTo>
                  <a:pt x="1965102" y="335071"/>
                  <a:pt x="1964731" y="336185"/>
                  <a:pt x="1964731" y="337671"/>
                </a:cubicBezTo>
                <a:cubicBezTo>
                  <a:pt x="1964731" y="339157"/>
                  <a:pt x="1965102" y="340828"/>
                  <a:pt x="1965845" y="342686"/>
                </a:cubicBezTo>
                <a:cubicBezTo>
                  <a:pt x="1966588" y="344543"/>
                  <a:pt x="1966588" y="346586"/>
                  <a:pt x="1965845" y="348815"/>
                </a:cubicBezTo>
                <a:cubicBezTo>
                  <a:pt x="1965102" y="349558"/>
                  <a:pt x="1964917" y="350487"/>
                  <a:pt x="1965288" y="351601"/>
                </a:cubicBezTo>
                <a:cubicBezTo>
                  <a:pt x="1965659" y="352716"/>
                  <a:pt x="1965845" y="353273"/>
                  <a:pt x="1965845" y="353273"/>
                </a:cubicBezTo>
                <a:cubicBezTo>
                  <a:pt x="1962873" y="353273"/>
                  <a:pt x="1961016" y="354016"/>
                  <a:pt x="1960273" y="355502"/>
                </a:cubicBezTo>
                <a:cubicBezTo>
                  <a:pt x="1961016" y="356988"/>
                  <a:pt x="1961945" y="358474"/>
                  <a:pt x="1963059" y="359959"/>
                </a:cubicBezTo>
                <a:cubicBezTo>
                  <a:pt x="1964174" y="361445"/>
                  <a:pt x="1965102" y="362931"/>
                  <a:pt x="1965845" y="364417"/>
                </a:cubicBezTo>
                <a:lnTo>
                  <a:pt x="1964731" y="365532"/>
                </a:lnTo>
                <a:lnTo>
                  <a:pt x="1966960" y="371104"/>
                </a:lnTo>
                <a:cubicBezTo>
                  <a:pt x="1963988" y="371104"/>
                  <a:pt x="1962131" y="372218"/>
                  <a:pt x="1961388" y="374447"/>
                </a:cubicBezTo>
                <a:cubicBezTo>
                  <a:pt x="1961388" y="375933"/>
                  <a:pt x="1961759" y="377976"/>
                  <a:pt x="1962502" y="380576"/>
                </a:cubicBezTo>
                <a:cubicBezTo>
                  <a:pt x="1963245" y="383177"/>
                  <a:pt x="1963988" y="385220"/>
                  <a:pt x="1964731" y="386706"/>
                </a:cubicBezTo>
                <a:lnTo>
                  <a:pt x="1964731" y="397850"/>
                </a:lnTo>
                <a:lnTo>
                  <a:pt x="1959159" y="397850"/>
                </a:lnTo>
                <a:lnTo>
                  <a:pt x="1966960" y="404537"/>
                </a:lnTo>
                <a:lnTo>
                  <a:pt x="1962502" y="408994"/>
                </a:lnTo>
                <a:lnTo>
                  <a:pt x="1970303" y="416795"/>
                </a:lnTo>
                <a:cubicBezTo>
                  <a:pt x="1968817" y="416795"/>
                  <a:pt x="1967146" y="452085"/>
                  <a:pt x="1965288" y="522666"/>
                </a:cubicBezTo>
                <a:cubicBezTo>
                  <a:pt x="1963431" y="593246"/>
                  <a:pt x="1963245" y="628907"/>
                  <a:pt x="1964731" y="629650"/>
                </a:cubicBezTo>
                <a:lnTo>
                  <a:pt x="1956930" y="629650"/>
                </a:lnTo>
                <a:cubicBezTo>
                  <a:pt x="1958416" y="631879"/>
                  <a:pt x="1959716" y="633922"/>
                  <a:pt x="1960830" y="635780"/>
                </a:cubicBezTo>
                <a:cubicBezTo>
                  <a:pt x="1961945" y="637637"/>
                  <a:pt x="1963245" y="638937"/>
                  <a:pt x="1964731" y="639680"/>
                </a:cubicBezTo>
                <a:lnTo>
                  <a:pt x="1959159" y="639680"/>
                </a:lnTo>
                <a:cubicBezTo>
                  <a:pt x="1962131" y="646367"/>
                  <a:pt x="1962873" y="651196"/>
                  <a:pt x="1961388" y="654168"/>
                </a:cubicBezTo>
                <a:lnTo>
                  <a:pt x="1960273" y="659740"/>
                </a:lnTo>
                <a:cubicBezTo>
                  <a:pt x="1960273" y="661969"/>
                  <a:pt x="1961759" y="667541"/>
                  <a:pt x="1964731" y="676456"/>
                </a:cubicBezTo>
                <a:cubicBezTo>
                  <a:pt x="1965474" y="677199"/>
                  <a:pt x="1965659" y="678128"/>
                  <a:pt x="1965288" y="679242"/>
                </a:cubicBezTo>
                <a:cubicBezTo>
                  <a:pt x="1964917" y="680357"/>
                  <a:pt x="1964731" y="681657"/>
                  <a:pt x="1964731" y="683143"/>
                </a:cubicBezTo>
                <a:lnTo>
                  <a:pt x="1955816" y="683143"/>
                </a:lnTo>
                <a:cubicBezTo>
                  <a:pt x="1958788" y="685372"/>
                  <a:pt x="1960273" y="689829"/>
                  <a:pt x="1960273" y="696516"/>
                </a:cubicBezTo>
                <a:cubicBezTo>
                  <a:pt x="1960273" y="700974"/>
                  <a:pt x="1959716" y="706546"/>
                  <a:pt x="1958602" y="713232"/>
                </a:cubicBezTo>
                <a:cubicBezTo>
                  <a:pt x="1957487" y="719919"/>
                  <a:pt x="1957301" y="724748"/>
                  <a:pt x="1958044" y="727720"/>
                </a:cubicBezTo>
                <a:lnTo>
                  <a:pt x="1956930" y="734406"/>
                </a:lnTo>
                <a:cubicBezTo>
                  <a:pt x="1956930" y="738121"/>
                  <a:pt x="1957301" y="741279"/>
                  <a:pt x="1958044" y="743879"/>
                </a:cubicBezTo>
                <a:cubicBezTo>
                  <a:pt x="1958788" y="746479"/>
                  <a:pt x="1959159" y="748151"/>
                  <a:pt x="1959159" y="748894"/>
                </a:cubicBezTo>
                <a:lnTo>
                  <a:pt x="1959159" y="781212"/>
                </a:lnTo>
                <a:lnTo>
                  <a:pt x="1953587" y="786784"/>
                </a:lnTo>
                <a:cubicBezTo>
                  <a:pt x="1954330" y="789013"/>
                  <a:pt x="1954887" y="792728"/>
                  <a:pt x="1955258" y="797929"/>
                </a:cubicBezTo>
                <a:cubicBezTo>
                  <a:pt x="1955630" y="803129"/>
                  <a:pt x="1956558" y="807587"/>
                  <a:pt x="1958044" y="811302"/>
                </a:cubicBezTo>
                <a:cubicBezTo>
                  <a:pt x="1956558" y="811302"/>
                  <a:pt x="1955816" y="814645"/>
                  <a:pt x="1955816" y="821331"/>
                </a:cubicBezTo>
                <a:cubicBezTo>
                  <a:pt x="1955816" y="828018"/>
                  <a:pt x="1954701" y="831361"/>
                  <a:pt x="1952472" y="831361"/>
                </a:cubicBezTo>
                <a:cubicBezTo>
                  <a:pt x="1957673" y="841763"/>
                  <a:pt x="1960273" y="850306"/>
                  <a:pt x="1960273" y="856993"/>
                </a:cubicBezTo>
                <a:lnTo>
                  <a:pt x="1961388" y="861451"/>
                </a:lnTo>
                <a:lnTo>
                  <a:pt x="1961388" y="871481"/>
                </a:lnTo>
                <a:cubicBezTo>
                  <a:pt x="1961388" y="872966"/>
                  <a:pt x="1960645" y="874081"/>
                  <a:pt x="1959159" y="874824"/>
                </a:cubicBezTo>
                <a:lnTo>
                  <a:pt x="1962502" y="881510"/>
                </a:lnTo>
                <a:cubicBezTo>
                  <a:pt x="1961759" y="881510"/>
                  <a:pt x="1961016" y="882068"/>
                  <a:pt x="1960273" y="883182"/>
                </a:cubicBezTo>
                <a:cubicBezTo>
                  <a:pt x="1959530" y="884296"/>
                  <a:pt x="1958416" y="884854"/>
                  <a:pt x="1956930" y="884854"/>
                </a:cubicBezTo>
                <a:cubicBezTo>
                  <a:pt x="1957673" y="884854"/>
                  <a:pt x="1959716" y="885597"/>
                  <a:pt x="1963059" y="887082"/>
                </a:cubicBezTo>
                <a:cubicBezTo>
                  <a:pt x="1966403" y="888568"/>
                  <a:pt x="1965102" y="890426"/>
                  <a:pt x="1959159" y="892655"/>
                </a:cubicBezTo>
                <a:cubicBezTo>
                  <a:pt x="1959159" y="894140"/>
                  <a:pt x="1959902" y="895626"/>
                  <a:pt x="1961388" y="897112"/>
                </a:cubicBezTo>
                <a:lnTo>
                  <a:pt x="1956930" y="900456"/>
                </a:lnTo>
                <a:cubicBezTo>
                  <a:pt x="1957673" y="901941"/>
                  <a:pt x="1958602" y="903427"/>
                  <a:pt x="1959716" y="904913"/>
                </a:cubicBezTo>
                <a:cubicBezTo>
                  <a:pt x="1960830" y="906399"/>
                  <a:pt x="1960645" y="907885"/>
                  <a:pt x="1959159" y="909371"/>
                </a:cubicBezTo>
                <a:lnTo>
                  <a:pt x="1962502" y="917172"/>
                </a:lnTo>
                <a:lnTo>
                  <a:pt x="1953587" y="917172"/>
                </a:lnTo>
                <a:lnTo>
                  <a:pt x="1961388" y="923859"/>
                </a:lnTo>
                <a:lnTo>
                  <a:pt x="1956930" y="923859"/>
                </a:lnTo>
                <a:lnTo>
                  <a:pt x="1956930" y="924973"/>
                </a:lnTo>
                <a:cubicBezTo>
                  <a:pt x="1956930" y="925716"/>
                  <a:pt x="1957859" y="926645"/>
                  <a:pt x="1959716" y="927759"/>
                </a:cubicBezTo>
                <a:cubicBezTo>
                  <a:pt x="1961574" y="928873"/>
                  <a:pt x="1962502" y="929988"/>
                  <a:pt x="1962502" y="931102"/>
                </a:cubicBezTo>
                <a:cubicBezTo>
                  <a:pt x="1962502" y="932217"/>
                  <a:pt x="1961016" y="933517"/>
                  <a:pt x="1958044" y="935003"/>
                </a:cubicBezTo>
                <a:cubicBezTo>
                  <a:pt x="1958044" y="935746"/>
                  <a:pt x="1958416" y="936674"/>
                  <a:pt x="1959159" y="937789"/>
                </a:cubicBezTo>
                <a:cubicBezTo>
                  <a:pt x="1959902" y="938903"/>
                  <a:pt x="1960273" y="939832"/>
                  <a:pt x="1960273" y="940575"/>
                </a:cubicBezTo>
                <a:lnTo>
                  <a:pt x="1955816" y="940575"/>
                </a:lnTo>
                <a:lnTo>
                  <a:pt x="1961388" y="956177"/>
                </a:lnTo>
                <a:cubicBezTo>
                  <a:pt x="1961388" y="962120"/>
                  <a:pt x="1961016" y="966578"/>
                  <a:pt x="1960273" y="969550"/>
                </a:cubicBezTo>
                <a:cubicBezTo>
                  <a:pt x="1960273" y="971779"/>
                  <a:pt x="1961016" y="974565"/>
                  <a:pt x="1962502" y="977908"/>
                </a:cubicBezTo>
                <a:cubicBezTo>
                  <a:pt x="1963988" y="981251"/>
                  <a:pt x="1963617" y="984780"/>
                  <a:pt x="1961388" y="988495"/>
                </a:cubicBezTo>
                <a:cubicBezTo>
                  <a:pt x="1960645" y="989981"/>
                  <a:pt x="1960645" y="991838"/>
                  <a:pt x="1961388" y="994067"/>
                </a:cubicBezTo>
                <a:cubicBezTo>
                  <a:pt x="1962131" y="996296"/>
                  <a:pt x="1963245" y="997782"/>
                  <a:pt x="1964731" y="998525"/>
                </a:cubicBezTo>
                <a:lnTo>
                  <a:pt x="1965845" y="1011898"/>
                </a:lnTo>
                <a:lnTo>
                  <a:pt x="1965845" y="1013013"/>
                </a:lnTo>
                <a:cubicBezTo>
                  <a:pt x="1965845" y="1016727"/>
                  <a:pt x="1968074" y="1020071"/>
                  <a:pt x="1972532" y="1023042"/>
                </a:cubicBezTo>
                <a:cubicBezTo>
                  <a:pt x="1976990" y="1027500"/>
                  <a:pt x="1979218" y="1031586"/>
                  <a:pt x="1979218" y="1035301"/>
                </a:cubicBezTo>
                <a:cubicBezTo>
                  <a:pt x="1979218" y="1038273"/>
                  <a:pt x="1977733" y="1041245"/>
                  <a:pt x="1974761" y="1044216"/>
                </a:cubicBezTo>
                <a:cubicBezTo>
                  <a:pt x="1974761" y="1047188"/>
                  <a:pt x="1969375" y="1054432"/>
                  <a:pt x="1958602" y="1065948"/>
                </a:cubicBezTo>
                <a:cubicBezTo>
                  <a:pt x="1947829" y="1077463"/>
                  <a:pt x="1936870" y="1087865"/>
                  <a:pt x="1925726" y="1097152"/>
                </a:cubicBezTo>
                <a:cubicBezTo>
                  <a:pt x="1914582" y="1106439"/>
                  <a:pt x="1907152" y="1110339"/>
                  <a:pt x="1903437" y="1108853"/>
                </a:cubicBezTo>
                <a:cubicBezTo>
                  <a:pt x="1901952" y="1108853"/>
                  <a:pt x="1900094" y="1107739"/>
                  <a:pt x="1897865" y="1105510"/>
                </a:cubicBezTo>
                <a:cubicBezTo>
                  <a:pt x="1895637" y="1103281"/>
                  <a:pt x="1891179" y="1102538"/>
                  <a:pt x="1884492" y="1103281"/>
                </a:cubicBezTo>
                <a:cubicBezTo>
                  <a:pt x="1877806" y="1104024"/>
                  <a:pt x="1872233" y="1104024"/>
                  <a:pt x="1867776" y="1103281"/>
                </a:cubicBezTo>
                <a:cubicBezTo>
                  <a:pt x="1860346" y="1099566"/>
                  <a:pt x="1853660" y="1094737"/>
                  <a:pt x="1847716" y="1088793"/>
                </a:cubicBezTo>
                <a:cubicBezTo>
                  <a:pt x="1846230" y="1086565"/>
                  <a:pt x="1843259" y="1084150"/>
                  <a:pt x="1838801" y="1081550"/>
                </a:cubicBezTo>
                <a:cubicBezTo>
                  <a:pt x="1834343" y="1078949"/>
                  <a:pt x="1830629" y="1076163"/>
                  <a:pt x="1827657" y="1073191"/>
                </a:cubicBezTo>
                <a:cubicBezTo>
                  <a:pt x="1826171" y="1071706"/>
                  <a:pt x="1823570" y="1069291"/>
                  <a:pt x="1819856" y="1065948"/>
                </a:cubicBezTo>
                <a:cubicBezTo>
                  <a:pt x="1816141" y="1062604"/>
                  <a:pt x="1812426" y="1059818"/>
                  <a:pt x="1808711" y="1057589"/>
                </a:cubicBezTo>
                <a:cubicBezTo>
                  <a:pt x="1803511" y="1051646"/>
                  <a:pt x="1797939" y="1047188"/>
                  <a:pt x="1791995" y="1044216"/>
                </a:cubicBezTo>
                <a:cubicBezTo>
                  <a:pt x="1789023" y="1040502"/>
                  <a:pt x="1784751" y="1035301"/>
                  <a:pt x="1779179" y="1028614"/>
                </a:cubicBezTo>
                <a:cubicBezTo>
                  <a:pt x="1773607" y="1021928"/>
                  <a:pt x="1770078" y="1015613"/>
                  <a:pt x="1768592" y="1009669"/>
                </a:cubicBezTo>
                <a:cubicBezTo>
                  <a:pt x="1758191" y="994810"/>
                  <a:pt x="1750018" y="984780"/>
                  <a:pt x="1744075" y="979580"/>
                </a:cubicBezTo>
                <a:cubicBezTo>
                  <a:pt x="1708413" y="939460"/>
                  <a:pt x="1672380" y="897855"/>
                  <a:pt x="1635975" y="854764"/>
                </a:cubicBezTo>
                <a:cubicBezTo>
                  <a:pt x="1631518" y="848821"/>
                  <a:pt x="1624645" y="842134"/>
                  <a:pt x="1615359" y="834705"/>
                </a:cubicBezTo>
                <a:cubicBezTo>
                  <a:pt x="1606072" y="827275"/>
                  <a:pt x="1598828" y="821331"/>
                  <a:pt x="1593627" y="816874"/>
                </a:cubicBezTo>
                <a:cubicBezTo>
                  <a:pt x="1588426" y="813159"/>
                  <a:pt x="1579511" y="804987"/>
                  <a:pt x="1566881" y="792356"/>
                </a:cubicBezTo>
                <a:cubicBezTo>
                  <a:pt x="1572082" y="794585"/>
                  <a:pt x="1578025" y="797929"/>
                  <a:pt x="1584712" y="802386"/>
                </a:cubicBezTo>
                <a:cubicBezTo>
                  <a:pt x="1589169" y="803129"/>
                  <a:pt x="1592884" y="804244"/>
                  <a:pt x="1595856" y="805729"/>
                </a:cubicBezTo>
                <a:cubicBezTo>
                  <a:pt x="1598828" y="807215"/>
                  <a:pt x="1602172" y="808330"/>
                  <a:pt x="1605886" y="809073"/>
                </a:cubicBezTo>
                <a:cubicBezTo>
                  <a:pt x="1636347" y="824675"/>
                  <a:pt x="1663093" y="841763"/>
                  <a:pt x="1686125" y="860336"/>
                </a:cubicBezTo>
                <a:cubicBezTo>
                  <a:pt x="1686868" y="861079"/>
                  <a:pt x="1688725" y="861636"/>
                  <a:pt x="1691697" y="862008"/>
                </a:cubicBezTo>
                <a:cubicBezTo>
                  <a:pt x="1694669" y="862379"/>
                  <a:pt x="1697640" y="862937"/>
                  <a:pt x="1700612" y="863680"/>
                </a:cubicBezTo>
                <a:cubicBezTo>
                  <a:pt x="1696154" y="859222"/>
                  <a:pt x="1690025" y="854021"/>
                  <a:pt x="1682224" y="848078"/>
                </a:cubicBezTo>
                <a:cubicBezTo>
                  <a:pt x="1674423" y="842134"/>
                  <a:pt x="1667922" y="836933"/>
                  <a:pt x="1662722" y="832476"/>
                </a:cubicBezTo>
                <a:lnTo>
                  <a:pt x="1667179" y="832476"/>
                </a:lnTo>
                <a:cubicBezTo>
                  <a:pt x="1687239" y="842134"/>
                  <a:pt x="1705070" y="849563"/>
                  <a:pt x="1720672" y="854764"/>
                </a:cubicBezTo>
                <a:cubicBezTo>
                  <a:pt x="1724387" y="856250"/>
                  <a:pt x="1737017" y="861451"/>
                  <a:pt x="1758562" y="870366"/>
                </a:cubicBezTo>
                <a:cubicBezTo>
                  <a:pt x="1780108" y="879282"/>
                  <a:pt x="1799796" y="889311"/>
                  <a:pt x="1817627" y="900456"/>
                </a:cubicBezTo>
                <a:cubicBezTo>
                  <a:pt x="1817627" y="897484"/>
                  <a:pt x="1816884" y="895626"/>
                  <a:pt x="1815398" y="894883"/>
                </a:cubicBezTo>
                <a:lnTo>
                  <a:pt x="1817627" y="802386"/>
                </a:lnTo>
                <a:cubicBezTo>
                  <a:pt x="1815398" y="789013"/>
                  <a:pt x="1814284" y="774897"/>
                  <a:pt x="1814284" y="760038"/>
                </a:cubicBezTo>
                <a:cubicBezTo>
                  <a:pt x="1814284" y="745922"/>
                  <a:pt x="1814655" y="735521"/>
                  <a:pt x="1815398" y="728834"/>
                </a:cubicBezTo>
                <a:lnTo>
                  <a:pt x="1816512" y="632994"/>
                </a:lnTo>
                <a:lnTo>
                  <a:pt x="1818741" y="551641"/>
                </a:lnTo>
                <a:cubicBezTo>
                  <a:pt x="1818741" y="524151"/>
                  <a:pt x="1819113" y="502606"/>
                  <a:pt x="1819856" y="487004"/>
                </a:cubicBezTo>
                <a:cubicBezTo>
                  <a:pt x="1819856" y="464715"/>
                  <a:pt x="1820227" y="447256"/>
                  <a:pt x="1820970" y="434626"/>
                </a:cubicBezTo>
                <a:lnTo>
                  <a:pt x="1822085" y="333213"/>
                </a:lnTo>
                <a:cubicBezTo>
                  <a:pt x="1822827" y="310182"/>
                  <a:pt x="1823199" y="274892"/>
                  <a:pt x="1823199" y="227343"/>
                </a:cubicBezTo>
                <a:lnTo>
                  <a:pt x="1824313" y="186109"/>
                </a:lnTo>
                <a:cubicBezTo>
                  <a:pt x="1824313" y="176451"/>
                  <a:pt x="1823942" y="169393"/>
                  <a:pt x="1823199" y="164935"/>
                </a:cubicBezTo>
                <a:lnTo>
                  <a:pt x="1823199" y="120358"/>
                </a:lnTo>
                <a:cubicBezTo>
                  <a:pt x="1822456" y="109214"/>
                  <a:pt x="1819298" y="98813"/>
                  <a:pt x="1813726" y="89154"/>
                </a:cubicBezTo>
                <a:cubicBezTo>
                  <a:pt x="1808154" y="79496"/>
                  <a:pt x="1800167" y="69094"/>
                  <a:pt x="1789766" y="57950"/>
                </a:cubicBezTo>
                <a:cubicBezTo>
                  <a:pt x="1786794" y="55721"/>
                  <a:pt x="1782336" y="53121"/>
                  <a:pt x="1776393" y="50149"/>
                </a:cubicBezTo>
                <a:cubicBezTo>
                  <a:pt x="1770450" y="47177"/>
                  <a:pt x="1765620" y="43834"/>
                  <a:pt x="1761906" y="40119"/>
                </a:cubicBezTo>
                <a:lnTo>
                  <a:pt x="1759676" y="41234"/>
                </a:lnTo>
                <a:cubicBezTo>
                  <a:pt x="1758191" y="41234"/>
                  <a:pt x="1756705" y="41791"/>
                  <a:pt x="1755219" y="42906"/>
                </a:cubicBezTo>
                <a:cubicBezTo>
                  <a:pt x="1753733" y="44020"/>
                  <a:pt x="1752619" y="44577"/>
                  <a:pt x="1751876" y="44577"/>
                </a:cubicBezTo>
                <a:lnTo>
                  <a:pt x="1751876" y="41234"/>
                </a:lnTo>
                <a:lnTo>
                  <a:pt x="1750761" y="41234"/>
                </a:lnTo>
                <a:cubicBezTo>
                  <a:pt x="1750018" y="41234"/>
                  <a:pt x="1750390" y="39005"/>
                  <a:pt x="1751876" y="34547"/>
                </a:cubicBezTo>
                <a:cubicBezTo>
                  <a:pt x="1753361" y="30090"/>
                  <a:pt x="1752990" y="27861"/>
                  <a:pt x="1750761" y="27861"/>
                </a:cubicBezTo>
                <a:cubicBezTo>
                  <a:pt x="1748532" y="30090"/>
                  <a:pt x="1746675" y="33433"/>
                  <a:pt x="1745189" y="37891"/>
                </a:cubicBezTo>
                <a:cubicBezTo>
                  <a:pt x="1745189" y="32690"/>
                  <a:pt x="1745746" y="29161"/>
                  <a:pt x="1746861" y="27304"/>
                </a:cubicBezTo>
                <a:cubicBezTo>
                  <a:pt x="1747975" y="25446"/>
                  <a:pt x="1749276" y="23960"/>
                  <a:pt x="1750761" y="22846"/>
                </a:cubicBezTo>
                <a:cubicBezTo>
                  <a:pt x="1752247" y="21731"/>
                  <a:pt x="1753361" y="20803"/>
                  <a:pt x="1754105" y="20060"/>
                </a:cubicBezTo>
                <a:close/>
                <a:moveTo>
                  <a:pt x="3706577" y="0"/>
                </a:moveTo>
                <a:lnTo>
                  <a:pt x="3708806" y="0"/>
                </a:lnTo>
                <a:cubicBezTo>
                  <a:pt x="3714007" y="0"/>
                  <a:pt x="3718093" y="1672"/>
                  <a:pt x="3721065" y="5015"/>
                </a:cubicBezTo>
                <a:cubicBezTo>
                  <a:pt x="3724037" y="8358"/>
                  <a:pt x="3726637" y="10773"/>
                  <a:pt x="3728866" y="12259"/>
                </a:cubicBezTo>
                <a:lnTo>
                  <a:pt x="3734438" y="11144"/>
                </a:lnTo>
                <a:cubicBezTo>
                  <a:pt x="3741124" y="11144"/>
                  <a:pt x="3745582" y="15231"/>
                  <a:pt x="3747811" y="23403"/>
                </a:cubicBezTo>
                <a:cubicBezTo>
                  <a:pt x="3749297" y="30090"/>
                  <a:pt x="3754869" y="37148"/>
                  <a:pt x="3764527" y="44577"/>
                </a:cubicBezTo>
                <a:cubicBezTo>
                  <a:pt x="3774186" y="52007"/>
                  <a:pt x="3780501" y="57207"/>
                  <a:pt x="3783473" y="60179"/>
                </a:cubicBezTo>
                <a:cubicBezTo>
                  <a:pt x="3791645" y="66866"/>
                  <a:pt x="3796474" y="71695"/>
                  <a:pt x="3797960" y="74667"/>
                </a:cubicBezTo>
                <a:cubicBezTo>
                  <a:pt x="3799446" y="77638"/>
                  <a:pt x="3801675" y="80796"/>
                  <a:pt x="3804647" y="84139"/>
                </a:cubicBezTo>
                <a:cubicBezTo>
                  <a:pt x="3807618" y="87483"/>
                  <a:pt x="3809104" y="91012"/>
                  <a:pt x="3809104" y="94726"/>
                </a:cubicBezTo>
                <a:cubicBezTo>
                  <a:pt x="3809104" y="96212"/>
                  <a:pt x="3809476" y="97512"/>
                  <a:pt x="3810219" y="98627"/>
                </a:cubicBezTo>
                <a:cubicBezTo>
                  <a:pt x="3810962" y="99741"/>
                  <a:pt x="3811705" y="100670"/>
                  <a:pt x="3812447" y="101413"/>
                </a:cubicBezTo>
                <a:cubicBezTo>
                  <a:pt x="3815419" y="100670"/>
                  <a:pt x="3819320" y="99741"/>
                  <a:pt x="3824149" y="98627"/>
                </a:cubicBezTo>
                <a:cubicBezTo>
                  <a:pt x="3828978" y="97512"/>
                  <a:pt x="3832878" y="96212"/>
                  <a:pt x="3835850" y="94726"/>
                </a:cubicBezTo>
                <a:cubicBezTo>
                  <a:pt x="3840308" y="92497"/>
                  <a:pt x="3845137" y="91383"/>
                  <a:pt x="3850338" y="91383"/>
                </a:cubicBezTo>
                <a:cubicBezTo>
                  <a:pt x="3851824" y="91383"/>
                  <a:pt x="3854795" y="92126"/>
                  <a:pt x="3859253" y="93612"/>
                </a:cubicBezTo>
                <a:cubicBezTo>
                  <a:pt x="3863711" y="95098"/>
                  <a:pt x="3867797" y="96955"/>
                  <a:pt x="3871512" y="99184"/>
                </a:cubicBezTo>
                <a:cubicBezTo>
                  <a:pt x="3875227" y="101413"/>
                  <a:pt x="3879313" y="103270"/>
                  <a:pt x="3883771" y="104756"/>
                </a:cubicBezTo>
                <a:cubicBezTo>
                  <a:pt x="3891200" y="109957"/>
                  <a:pt x="3898630" y="113300"/>
                  <a:pt x="3906059" y="114786"/>
                </a:cubicBezTo>
                <a:cubicBezTo>
                  <a:pt x="3921661" y="119244"/>
                  <a:pt x="3927605" y="128530"/>
                  <a:pt x="3923890" y="142647"/>
                </a:cubicBezTo>
                <a:lnTo>
                  <a:pt x="3923890" y="145990"/>
                </a:lnTo>
                <a:cubicBezTo>
                  <a:pt x="3923890" y="151933"/>
                  <a:pt x="3928348" y="155648"/>
                  <a:pt x="3937263" y="157134"/>
                </a:cubicBezTo>
                <a:cubicBezTo>
                  <a:pt x="3942464" y="157877"/>
                  <a:pt x="3947850" y="160292"/>
                  <a:pt x="3953422" y="164378"/>
                </a:cubicBezTo>
                <a:cubicBezTo>
                  <a:pt x="3958994" y="168464"/>
                  <a:pt x="3962524" y="172365"/>
                  <a:pt x="3964009" y="176079"/>
                </a:cubicBezTo>
                <a:cubicBezTo>
                  <a:pt x="3964753" y="178308"/>
                  <a:pt x="3965681" y="181651"/>
                  <a:pt x="3966795" y="186109"/>
                </a:cubicBezTo>
                <a:cubicBezTo>
                  <a:pt x="3967910" y="190567"/>
                  <a:pt x="3969210" y="194282"/>
                  <a:pt x="3970696" y="197253"/>
                </a:cubicBezTo>
                <a:cubicBezTo>
                  <a:pt x="3971439" y="199482"/>
                  <a:pt x="3971810" y="202454"/>
                  <a:pt x="3971810" y="206169"/>
                </a:cubicBezTo>
                <a:cubicBezTo>
                  <a:pt x="3971810" y="209883"/>
                  <a:pt x="3971067" y="214713"/>
                  <a:pt x="3969582" y="220656"/>
                </a:cubicBezTo>
                <a:cubicBezTo>
                  <a:pt x="3968096" y="225114"/>
                  <a:pt x="3966610" y="228086"/>
                  <a:pt x="3965124" y="229572"/>
                </a:cubicBezTo>
                <a:cubicBezTo>
                  <a:pt x="3963638" y="231058"/>
                  <a:pt x="3960666" y="231429"/>
                  <a:pt x="3956208" y="230686"/>
                </a:cubicBezTo>
                <a:cubicBezTo>
                  <a:pt x="3951008" y="229200"/>
                  <a:pt x="3945064" y="228643"/>
                  <a:pt x="3938378" y="229014"/>
                </a:cubicBezTo>
                <a:cubicBezTo>
                  <a:pt x="3931691" y="229386"/>
                  <a:pt x="3927233" y="229572"/>
                  <a:pt x="3925004" y="229572"/>
                </a:cubicBezTo>
                <a:cubicBezTo>
                  <a:pt x="3910146" y="232544"/>
                  <a:pt x="3900116" y="234029"/>
                  <a:pt x="3894915" y="234029"/>
                </a:cubicBezTo>
                <a:lnTo>
                  <a:pt x="3890457" y="235144"/>
                </a:lnTo>
                <a:cubicBezTo>
                  <a:pt x="3885256" y="237373"/>
                  <a:pt x="3882099" y="238487"/>
                  <a:pt x="3880985" y="238487"/>
                </a:cubicBezTo>
                <a:cubicBezTo>
                  <a:pt x="3879870" y="238487"/>
                  <a:pt x="3877455" y="237001"/>
                  <a:pt x="3873741" y="234029"/>
                </a:cubicBezTo>
                <a:lnTo>
                  <a:pt x="3873741" y="237373"/>
                </a:lnTo>
                <a:cubicBezTo>
                  <a:pt x="3868540" y="242573"/>
                  <a:pt x="3864825" y="245545"/>
                  <a:pt x="3862596" y="246288"/>
                </a:cubicBezTo>
                <a:cubicBezTo>
                  <a:pt x="3861111" y="247031"/>
                  <a:pt x="3856653" y="248145"/>
                  <a:pt x="3849223" y="249631"/>
                </a:cubicBezTo>
                <a:lnTo>
                  <a:pt x="3828049" y="256318"/>
                </a:lnTo>
                <a:cubicBezTo>
                  <a:pt x="3828792" y="257804"/>
                  <a:pt x="3829907" y="268948"/>
                  <a:pt x="3831393" y="289751"/>
                </a:cubicBezTo>
                <a:cubicBezTo>
                  <a:pt x="3841051" y="287522"/>
                  <a:pt x="3850709" y="284550"/>
                  <a:pt x="3860368" y="280835"/>
                </a:cubicBezTo>
                <a:cubicBezTo>
                  <a:pt x="3863340" y="280092"/>
                  <a:pt x="3866869" y="278978"/>
                  <a:pt x="3870955" y="277492"/>
                </a:cubicBezTo>
                <a:cubicBezTo>
                  <a:pt x="3875041" y="276006"/>
                  <a:pt x="3878942" y="275263"/>
                  <a:pt x="3882656" y="275263"/>
                </a:cubicBezTo>
                <a:cubicBezTo>
                  <a:pt x="3885628" y="276006"/>
                  <a:pt x="3888971" y="277678"/>
                  <a:pt x="3892686" y="280278"/>
                </a:cubicBezTo>
                <a:cubicBezTo>
                  <a:pt x="3896401" y="282878"/>
                  <a:pt x="3899373" y="284550"/>
                  <a:pt x="3901601" y="285293"/>
                </a:cubicBezTo>
                <a:lnTo>
                  <a:pt x="3938378" y="304238"/>
                </a:lnTo>
                <a:lnTo>
                  <a:pt x="3942835" y="306467"/>
                </a:lnTo>
                <a:cubicBezTo>
                  <a:pt x="3946550" y="310182"/>
                  <a:pt x="3950636" y="315382"/>
                  <a:pt x="3955094" y="322069"/>
                </a:cubicBezTo>
                <a:cubicBezTo>
                  <a:pt x="3959552" y="328756"/>
                  <a:pt x="3963266" y="334328"/>
                  <a:pt x="3966238" y="338785"/>
                </a:cubicBezTo>
                <a:cubicBezTo>
                  <a:pt x="3971439" y="345472"/>
                  <a:pt x="3978868" y="353273"/>
                  <a:pt x="3988527" y="362188"/>
                </a:cubicBezTo>
                <a:cubicBezTo>
                  <a:pt x="3992241" y="365160"/>
                  <a:pt x="3994099" y="369246"/>
                  <a:pt x="3994099" y="374447"/>
                </a:cubicBezTo>
                <a:cubicBezTo>
                  <a:pt x="3994099" y="379648"/>
                  <a:pt x="3992241" y="385220"/>
                  <a:pt x="3988527" y="391163"/>
                </a:cubicBezTo>
                <a:cubicBezTo>
                  <a:pt x="3987784" y="394135"/>
                  <a:pt x="3985184" y="398593"/>
                  <a:pt x="3980726" y="404537"/>
                </a:cubicBezTo>
                <a:lnTo>
                  <a:pt x="3987412" y="407880"/>
                </a:lnTo>
                <a:cubicBezTo>
                  <a:pt x="4014159" y="419767"/>
                  <a:pt x="4033847" y="427939"/>
                  <a:pt x="4046477" y="432397"/>
                </a:cubicBezTo>
                <a:cubicBezTo>
                  <a:pt x="4073223" y="439827"/>
                  <a:pt x="4102569" y="453200"/>
                  <a:pt x="4134516" y="472516"/>
                </a:cubicBezTo>
                <a:cubicBezTo>
                  <a:pt x="4144175" y="479946"/>
                  <a:pt x="4151233" y="488861"/>
                  <a:pt x="4155691" y="499263"/>
                </a:cubicBezTo>
                <a:cubicBezTo>
                  <a:pt x="4157176" y="502977"/>
                  <a:pt x="4160520" y="506692"/>
                  <a:pt x="4165720" y="510407"/>
                </a:cubicBezTo>
                <a:cubicBezTo>
                  <a:pt x="4167206" y="511893"/>
                  <a:pt x="4169249" y="513379"/>
                  <a:pt x="4171850" y="514865"/>
                </a:cubicBezTo>
                <a:cubicBezTo>
                  <a:pt x="4174450" y="516351"/>
                  <a:pt x="4177236" y="518208"/>
                  <a:pt x="4180208" y="520437"/>
                </a:cubicBezTo>
                <a:cubicBezTo>
                  <a:pt x="4183923" y="521923"/>
                  <a:pt x="4185966" y="523409"/>
                  <a:pt x="4186337" y="524894"/>
                </a:cubicBezTo>
                <a:cubicBezTo>
                  <a:pt x="4186708" y="526380"/>
                  <a:pt x="4185409" y="528981"/>
                  <a:pt x="4182437" y="532695"/>
                </a:cubicBezTo>
                <a:cubicBezTo>
                  <a:pt x="4180951" y="535667"/>
                  <a:pt x="4181322" y="538267"/>
                  <a:pt x="4183551" y="540496"/>
                </a:cubicBezTo>
                <a:lnTo>
                  <a:pt x="4196924" y="551641"/>
                </a:lnTo>
                <a:lnTo>
                  <a:pt x="4202496" y="558327"/>
                </a:lnTo>
                <a:cubicBezTo>
                  <a:pt x="4199525" y="560556"/>
                  <a:pt x="4196924" y="561670"/>
                  <a:pt x="4194695" y="561670"/>
                </a:cubicBezTo>
                <a:cubicBezTo>
                  <a:pt x="4188009" y="563156"/>
                  <a:pt x="4184666" y="566128"/>
                  <a:pt x="4184666" y="570586"/>
                </a:cubicBezTo>
                <a:lnTo>
                  <a:pt x="4177979" y="573929"/>
                </a:lnTo>
                <a:cubicBezTo>
                  <a:pt x="4176493" y="573929"/>
                  <a:pt x="4175750" y="573186"/>
                  <a:pt x="4175750" y="571700"/>
                </a:cubicBezTo>
                <a:cubicBezTo>
                  <a:pt x="4168321" y="568728"/>
                  <a:pt x="4159777" y="565942"/>
                  <a:pt x="4150118" y="563342"/>
                </a:cubicBezTo>
                <a:cubicBezTo>
                  <a:pt x="4140460" y="560742"/>
                  <a:pt x="4133402" y="558699"/>
                  <a:pt x="4128944" y="557213"/>
                </a:cubicBezTo>
                <a:cubicBezTo>
                  <a:pt x="4124487" y="555727"/>
                  <a:pt x="4119843" y="553869"/>
                  <a:pt x="4115014" y="551641"/>
                </a:cubicBezTo>
                <a:cubicBezTo>
                  <a:pt x="4110185" y="549412"/>
                  <a:pt x="4105913" y="547926"/>
                  <a:pt x="4102198" y="547183"/>
                </a:cubicBezTo>
                <a:cubicBezTo>
                  <a:pt x="4092540" y="543468"/>
                  <a:pt x="4080281" y="542354"/>
                  <a:pt x="4065422" y="543840"/>
                </a:cubicBezTo>
                <a:lnTo>
                  <a:pt x="4050935" y="542725"/>
                </a:lnTo>
                <a:cubicBezTo>
                  <a:pt x="4047220" y="543468"/>
                  <a:pt x="4042019" y="544397"/>
                  <a:pt x="4035333" y="545511"/>
                </a:cubicBezTo>
                <a:cubicBezTo>
                  <a:pt x="4028646" y="546626"/>
                  <a:pt x="4023074" y="546811"/>
                  <a:pt x="4018616" y="546068"/>
                </a:cubicBezTo>
                <a:cubicBezTo>
                  <a:pt x="4013416" y="545326"/>
                  <a:pt x="4006729" y="546254"/>
                  <a:pt x="3998557" y="548855"/>
                </a:cubicBezTo>
                <a:cubicBezTo>
                  <a:pt x="3990384" y="551455"/>
                  <a:pt x="3984069" y="552755"/>
                  <a:pt x="3979611" y="552755"/>
                </a:cubicBezTo>
                <a:lnTo>
                  <a:pt x="3972925" y="553869"/>
                </a:lnTo>
                <a:cubicBezTo>
                  <a:pt x="3971439" y="554612"/>
                  <a:pt x="3969210" y="554984"/>
                  <a:pt x="3966238" y="554984"/>
                </a:cubicBezTo>
                <a:cubicBezTo>
                  <a:pt x="3962524" y="554984"/>
                  <a:pt x="3961037" y="552012"/>
                  <a:pt x="3961781" y="546068"/>
                </a:cubicBezTo>
                <a:cubicBezTo>
                  <a:pt x="3961781" y="543840"/>
                  <a:pt x="3962152" y="542354"/>
                  <a:pt x="3962895" y="541611"/>
                </a:cubicBezTo>
                <a:lnTo>
                  <a:pt x="3960666" y="541611"/>
                </a:lnTo>
                <a:cubicBezTo>
                  <a:pt x="3955465" y="541611"/>
                  <a:pt x="3952122" y="544583"/>
                  <a:pt x="3950636" y="550526"/>
                </a:cubicBezTo>
                <a:cubicBezTo>
                  <a:pt x="3950636" y="552012"/>
                  <a:pt x="3950265" y="553127"/>
                  <a:pt x="3949522" y="553869"/>
                </a:cubicBezTo>
                <a:cubicBezTo>
                  <a:pt x="3948779" y="554612"/>
                  <a:pt x="3948036" y="555355"/>
                  <a:pt x="3947293" y="556098"/>
                </a:cubicBezTo>
                <a:cubicBezTo>
                  <a:pt x="3946550" y="557584"/>
                  <a:pt x="3944693" y="558327"/>
                  <a:pt x="3941721" y="558327"/>
                </a:cubicBezTo>
                <a:cubicBezTo>
                  <a:pt x="3940235" y="553869"/>
                  <a:pt x="3939492" y="550526"/>
                  <a:pt x="3939492" y="548297"/>
                </a:cubicBezTo>
                <a:cubicBezTo>
                  <a:pt x="3940235" y="546068"/>
                  <a:pt x="3939863" y="544397"/>
                  <a:pt x="3938378" y="543282"/>
                </a:cubicBezTo>
                <a:cubicBezTo>
                  <a:pt x="3936892" y="542168"/>
                  <a:pt x="3935406" y="542354"/>
                  <a:pt x="3933920" y="543840"/>
                </a:cubicBezTo>
                <a:cubicBezTo>
                  <a:pt x="3930205" y="546068"/>
                  <a:pt x="3925376" y="547554"/>
                  <a:pt x="3919432" y="548297"/>
                </a:cubicBezTo>
                <a:cubicBezTo>
                  <a:pt x="3913489" y="549040"/>
                  <a:pt x="3908659" y="550155"/>
                  <a:pt x="3904945" y="551641"/>
                </a:cubicBezTo>
                <a:cubicBezTo>
                  <a:pt x="3899744" y="553127"/>
                  <a:pt x="3893243" y="554427"/>
                  <a:pt x="3885442" y="555541"/>
                </a:cubicBezTo>
                <a:cubicBezTo>
                  <a:pt x="3877641" y="556656"/>
                  <a:pt x="3871512" y="557956"/>
                  <a:pt x="3867054" y="559442"/>
                </a:cubicBezTo>
                <a:lnTo>
                  <a:pt x="3830278" y="569471"/>
                </a:lnTo>
                <a:cubicBezTo>
                  <a:pt x="3832507" y="573929"/>
                  <a:pt x="3833621" y="578387"/>
                  <a:pt x="3833621" y="582844"/>
                </a:cubicBezTo>
                <a:lnTo>
                  <a:pt x="3833621" y="588417"/>
                </a:lnTo>
                <a:cubicBezTo>
                  <a:pt x="3833621" y="594360"/>
                  <a:pt x="3833250" y="598818"/>
                  <a:pt x="3832507" y="601790"/>
                </a:cubicBezTo>
                <a:cubicBezTo>
                  <a:pt x="3831764" y="605505"/>
                  <a:pt x="3833250" y="608105"/>
                  <a:pt x="3836965" y="609591"/>
                </a:cubicBezTo>
                <a:lnTo>
                  <a:pt x="3835850" y="624078"/>
                </a:lnTo>
                <a:lnTo>
                  <a:pt x="3889343" y="655282"/>
                </a:lnTo>
                <a:cubicBezTo>
                  <a:pt x="3893800" y="658254"/>
                  <a:pt x="3898073" y="661969"/>
                  <a:pt x="3902159" y="666426"/>
                </a:cubicBezTo>
                <a:cubicBezTo>
                  <a:pt x="3906245" y="670884"/>
                  <a:pt x="3910146" y="674599"/>
                  <a:pt x="3913860" y="677571"/>
                </a:cubicBezTo>
                <a:cubicBezTo>
                  <a:pt x="3925748" y="683514"/>
                  <a:pt x="3938749" y="686486"/>
                  <a:pt x="3952865" y="686486"/>
                </a:cubicBezTo>
                <a:cubicBezTo>
                  <a:pt x="3964753" y="686486"/>
                  <a:pt x="3979240" y="684629"/>
                  <a:pt x="3996328" y="680914"/>
                </a:cubicBezTo>
                <a:cubicBezTo>
                  <a:pt x="4003757" y="678685"/>
                  <a:pt x="4016387" y="676456"/>
                  <a:pt x="4034218" y="674227"/>
                </a:cubicBezTo>
                <a:lnTo>
                  <a:pt x="4037561" y="674227"/>
                </a:lnTo>
                <a:cubicBezTo>
                  <a:pt x="4042019" y="674227"/>
                  <a:pt x="4046477" y="674970"/>
                  <a:pt x="4050935" y="676456"/>
                </a:cubicBezTo>
                <a:cubicBezTo>
                  <a:pt x="4062822" y="677942"/>
                  <a:pt x="4070623" y="678685"/>
                  <a:pt x="4074337" y="678685"/>
                </a:cubicBezTo>
                <a:lnTo>
                  <a:pt x="4084367" y="679799"/>
                </a:lnTo>
                <a:cubicBezTo>
                  <a:pt x="4089568" y="681285"/>
                  <a:pt x="4100340" y="682028"/>
                  <a:pt x="4116686" y="682028"/>
                </a:cubicBezTo>
                <a:cubicBezTo>
                  <a:pt x="4118914" y="682028"/>
                  <a:pt x="4120772" y="681657"/>
                  <a:pt x="4122258" y="680914"/>
                </a:cubicBezTo>
                <a:cubicBezTo>
                  <a:pt x="4123743" y="680171"/>
                  <a:pt x="4124858" y="679799"/>
                  <a:pt x="4125601" y="679799"/>
                </a:cubicBezTo>
                <a:cubicBezTo>
                  <a:pt x="4133031" y="676828"/>
                  <a:pt x="4138974" y="674042"/>
                  <a:pt x="4143432" y="671441"/>
                </a:cubicBezTo>
                <a:cubicBezTo>
                  <a:pt x="4147890" y="668841"/>
                  <a:pt x="4151604" y="666798"/>
                  <a:pt x="4154576" y="665312"/>
                </a:cubicBezTo>
                <a:cubicBezTo>
                  <a:pt x="4162748" y="664569"/>
                  <a:pt x="4171293" y="661226"/>
                  <a:pt x="4180208" y="655282"/>
                </a:cubicBezTo>
                <a:lnTo>
                  <a:pt x="4202496" y="645252"/>
                </a:lnTo>
                <a:cubicBezTo>
                  <a:pt x="4214384" y="640795"/>
                  <a:pt x="4222927" y="637080"/>
                  <a:pt x="4228128" y="634108"/>
                </a:cubicBezTo>
                <a:cubicBezTo>
                  <a:pt x="4234815" y="631879"/>
                  <a:pt x="4271173" y="616486"/>
                  <a:pt x="4337202" y="587929"/>
                </a:cubicBezTo>
                <a:lnTo>
                  <a:pt x="4391883" y="564201"/>
                </a:lnTo>
                <a:lnTo>
                  <a:pt x="4391883" y="565934"/>
                </a:lnTo>
                <a:lnTo>
                  <a:pt x="4381779" y="571143"/>
                </a:lnTo>
                <a:cubicBezTo>
                  <a:pt x="4367199" y="578944"/>
                  <a:pt x="4348486" y="589159"/>
                  <a:pt x="4325640" y="601790"/>
                </a:cubicBezTo>
                <a:cubicBezTo>
                  <a:pt x="4279949" y="627050"/>
                  <a:pt x="4256360" y="641538"/>
                  <a:pt x="4254874" y="645252"/>
                </a:cubicBezTo>
                <a:cubicBezTo>
                  <a:pt x="4252645" y="648967"/>
                  <a:pt x="4265647" y="643023"/>
                  <a:pt x="4293879" y="627421"/>
                </a:cubicBezTo>
                <a:cubicBezTo>
                  <a:pt x="4325083" y="611077"/>
                  <a:pt x="4342914" y="602533"/>
                  <a:pt x="4347372" y="601790"/>
                </a:cubicBezTo>
                <a:cubicBezTo>
                  <a:pt x="4323597" y="612191"/>
                  <a:pt x="4305023" y="623521"/>
                  <a:pt x="4291650" y="635780"/>
                </a:cubicBezTo>
                <a:cubicBezTo>
                  <a:pt x="4278277" y="648038"/>
                  <a:pt x="4269362" y="658625"/>
                  <a:pt x="4264904" y="667541"/>
                </a:cubicBezTo>
                <a:cubicBezTo>
                  <a:pt x="4260446" y="676456"/>
                  <a:pt x="4256360" y="686857"/>
                  <a:pt x="4252645" y="698745"/>
                </a:cubicBezTo>
                <a:lnTo>
                  <a:pt x="4249302" y="728834"/>
                </a:lnTo>
                <a:cubicBezTo>
                  <a:pt x="4249302" y="730320"/>
                  <a:pt x="4249488" y="731434"/>
                  <a:pt x="4249859" y="732177"/>
                </a:cubicBezTo>
                <a:cubicBezTo>
                  <a:pt x="4250231" y="732920"/>
                  <a:pt x="4250417" y="733663"/>
                  <a:pt x="4250417" y="734406"/>
                </a:cubicBezTo>
                <a:cubicBezTo>
                  <a:pt x="4251902" y="734406"/>
                  <a:pt x="4254317" y="731620"/>
                  <a:pt x="4257660" y="726048"/>
                </a:cubicBezTo>
                <a:cubicBezTo>
                  <a:pt x="4261004" y="720476"/>
                  <a:pt x="4263418" y="716575"/>
                  <a:pt x="4264904" y="714347"/>
                </a:cubicBezTo>
                <a:cubicBezTo>
                  <a:pt x="4267133" y="714347"/>
                  <a:pt x="4269362" y="720290"/>
                  <a:pt x="4271591" y="732177"/>
                </a:cubicBezTo>
                <a:cubicBezTo>
                  <a:pt x="4273819" y="744065"/>
                  <a:pt x="4275677" y="750008"/>
                  <a:pt x="4277163" y="750008"/>
                </a:cubicBezTo>
                <a:cubicBezTo>
                  <a:pt x="4279392" y="750008"/>
                  <a:pt x="4280506" y="750565"/>
                  <a:pt x="4280506" y="751680"/>
                </a:cubicBezTo>
                <a:cubicBezTo>
                  <a:pt x="4280506" y="752794"/>
                  <a:pt x="4279763" y="754466"/>
                  <a:pt x="4278277" y="756695"/>
                </a:cubicBezTo>
                <a:cubicBezTo>
                  <a:pt x="4276791" y="757438"/>
                  <a:pt x="4275305" y="758738"/>
                  <a:pt x="4273819" y="760595"/>
                </a:cubicBezTo>
                <a:cubicBezTo>
                  <a:pt x="4272334" y="762453"/>
                  <a:pt x="4271591" y="764124"/>
                  <a:pt x="4271591" y="765610"/>
                </a:cubicBezTo>
                <a:cubicBezTo>
                  <a:pt x="4275305" y="768582"/>
                  <a:pt x="4275677" y="773040"/>
                  <a:pt x="4272705" y="778983"/>
                </a:cubicBezTo>
                <a:cubicBezTo>
                  <a:pt x="4274934" y="781955"/>
                  <a:pt x="4276234" y="786227"/>
                  <a:pt x="4276606" y="791799"/>
                </a:cubicBezTo>
                <a:cubicBezTo>
                  <a:pt x="4276977" y="797371"/>
                  <a:pt x="4277534" y="801643"/>
                  <a:pt x="4278277" y="804615"/>
                </a:cubicBezTo>
                <a:cubicBezTo>
                  <a:pt x="4277534" y="806101"/>
                  <a:pt x="4277349" y="807587"/>
                  <a:pt x="4277720" y="809073"/>
                </a:cubicBezTo>
                <a:cubicBezTo>
                  <a:pt x="4278091" y="810559"/>
                  <a:pt x="4278277" y="812045"/>
                  <a:pt x="4278277" y="813530"/>
                </a:cubicBezTo>
                <a:cubicBezTo>
                  <a:pt x="4277534" y="815759"/>
                  <a:pt x="4276234" y="817988"/>
                  <a:pt x="4274377" y="820217"/>
                </a:cubicBezTo>
                <a:cubicBezTo>
                  <a:pt x="4272519" y="822446"/>
                  <a:pt x="4270476" y="824303"/>
                  <a:pt x="4268247" y="825789"/>
                </a:cubicBezTo>
                <a:cubicBezTo>
                  <a:pt x="4257103" y="830990"/>
                  <a:pt x="4253388" y="836933"/>
                  <a:pt x="4257103" y="843620"/>
                </a:cubicBezTo>
                <a:cubicBezTo>
                  <a:pt x="4257103" y="844363"/>
                  <a:pt x="4256917" y="845477"/>
                  <a:pt x="4256546" y="846963"/>
                </a:cubicBezTo>
                <a:cubicBezTo>
                  <a:pt x="4256175" y="848449"/>
                  <a:pt x="4255060" y="849563"/>
                  <a:pt x="4253203" y="850306"/>
                </a:cubicBezTo>
                <a:cubicBezTo>
                  <a:pt x="4251345" y="851049"/>
                  <a:pt x="4248559" y="851792"/>
                  <a:pt x="4244844" y="852535"/>
                </a:cubicBezTo>
                <a:cubicBezTo>
                  <a:pt x="4241130" y="853278"/>
                  <a:pt x="4238529" y="854578"/>
                  <a:pt x="4237043" y="856436"/>
                </a:cubicBezTo>
                <a:cubicBezTo>
                  <a:pt x="4235558" y="858293"/>
                  <a:pt x="4235929" y="859593"/>
                  <a:pt x="4238158" y="860336"/>
                </a:cubicBezTo>
                <a:cubicBezTo>
                  <a:pt x="4241130" y="865537"/>
                  <a:pt x="4244101" y="868509"/>
                  <a:pt x="4247073" y="869252"/>
                </a:cubicBezTo>
                <a:cubicBezTo>
                  <a:pt x="4254503" y="873709"/>
                  <a:pt x="4258217" y="877053"/>
                  <a:pt x="4258217" y="879282"/>
                </a:cubicBezTo>
                <a:cubicBezTo>
                  <a:pt x="4258217" y="881510"/>
                  <a:pt x="4257660" y="883739"/>
                  <a:pt x="4256546" y="885968"/>
                </a:cubicBezTo>
                <a:cubicBezTo>
                  <a:pt x="4255432" y="888197"/>
                  <a:pt x="4254503" y="890426"/>
                  <a:pt x="4253760" y="892655"/>
                </a:cubicBezTo>
                <a:cubicBezTo>
                  <a:pt x="4250788" y="901570"/>
                  <a:pt x="4242616" y="909000"/>
                  <a:pt x="4229243" y="914943"/>
                </a:cubicBezTo>
                <a:cubicBezTo>
                  <a:pt x="4227757" y="916429"/>
                  <a:pt x="4226456" y="918658"/>
                  <a:pt x="4225342" y="921630"/>
                </a:cubicBezTo>
                <a:cubicBezTo>
                  <a:pt x="4224228" y="924601"/>
                  <a:pt x="4222927" y="926459"/>
                  <a:pt x="4221442" y="927202"/>
                </a:cubicBezTo>
                <a:cubicBezTo>
                  <a:pt x="4214755" y="927945"/>
                  <a:pt x="4206211" y="929802"/>
                  <a:pt x="4195810" y="932774"/>
                </a:cubicBezTo>
                <a:cubicBezTo>
                  <a:pt x="4185409" y="935746"/>
                  <a:pt x="4177608" y="937232"/>
                  <a:pt x="4172407" y="937232"/>
                </a:cubicBezTo>
                <a:cubicBezTo>
                  <a:pt x="4169435" y="937232"/>
                  <a:pt x="4164977" y="936489"/>
                  <a:pt x="4159034" y="935003"/>
                </a:cubicBezTo>
                <a:lnTo>
                  <a:pt x="4157919" y="935003"/>
                </a:lnTo>
                <a:lnTo>
                  <a:pt x="4142317" y="935003"/>
                </a:lnTo>
                <a:cubicBezTo>
                  <a:pt x="4128201" y="935003"/>
                  <a:pt x="4117429" y="934631"/>
                  <a:pt x="4109999" y="933888"/>
                </a:cubicBezTo>
                <a:cubicBezTo>
                  <a:pt x="4095883" y="933888"/>
                  <a:pt x="4079166" y="930174"/>
                  <a:pt x="4059850" y="922744"/>
                </a:cubicBezTo>
                <a:cubicBezTo>
                  <a:pt x="4053163" y="919772"/>
                  <a:pt x="4047220" y="916429"/>
                  <a:pt x="4042019" y="912714"/>
                </a:cubicBezTo>
                <a:cubicBezTo>
                  <a:pt x="4036819" y="909000"/>
                  <a:pt x="4033475" y="906399"/>
                  <a:pt x="4031989" y="904913"/>
                </a:cubicBezTo>
                <a:cubicBezTo>
                  <a:pt x="4030503" y="904170"/>
                  <a:pt x="4029761" y="903427"/>
                  <a:pt x="4029761" y="902684"/>
                </a:cubicBezTo>
                <a:cubicBezTo>
                  <a:pt x="4029761" y="897484"/>
                  <a:pt x="4027717" y="892840"/>
                  <a:pt x="4023631" y="888754"/>
                </a:cubicBezTo>
                <a:cubicBezTo>
                  <a:pt x="4019545" y="884668"/>
                  <a:pt x="4013416" y="880396"/>
                  <a:pt x="4005243" y="875938"/>
                </a:cubicBezTo>
                <a:cubicBezTo>
                  <a:pt x="3999300" y="872224"/>
                  <a:pt x="3993356" y="867766"/>
                  <a:pt x="3987412" y="862565"/>
                </a:cubicBezTo>
                <a:cubicBezTo>
                  <a:pt x="3981469" y="857364"/>
                  <a:pt x="3977383" y="853650"/>
                  <a:pt x="3975154" y="851421"/>
                </a:cubicBezTo>
                <a:cubicBezTo>
                  <a:pt x="3970696" y="846963"/>
                  <a:pt x="3963452" y="840834"/>
                  <a:pt x="3953422" y="833033"/>
                </a:cubicBezTo>
                <a:cubicBezTo>
                  <a:pt x="3943393" y="825232"/>
                  <a:pt x="3935034" y="817245"/>
                  <a:pt x="3928348" y="809073"/>
                </a:cubicBezTo>
                <a:cubicBezTo>
                  <a:pt x="3924633" y="804615"/>
                  <a:pt x="3919804" y="799786"/>
                  <a:pt x="3913860" y="794585"/>
                </a:cubicBezTo>
                <a:cubicBezTo>
                  <a:pt x="3907917" y="789385"/>
                  <a:pt x="3903087" y="784927"/>
                  <a:pt x="3899373" y="781212"/>
                </a:cubicBezTo>
                <a:lnTo>
                  <a:pt x="3835850" y="705431"/>
                </a:lnTo>
                <a:lnTo>
                  <a:pt x="3832507" y="700974"/>
                </a:lnTo>
                <a:lnTo>
                  <a:pt x="3831393" y="715461"/>
                </a:lnTo>
                <a:cubicBezTo>
                  <a:pt x="3831393" y="716947"/>
                  <a:pt x="3831393" y="718990"/>
                  <a:pt x="3831393" y="721590"/>
                </a:cubicBezTo>
                <a:cubicBezTo>
                  <a:pt x="3831393" y="724191"/>
                  <a:pt x="3831021" y="726234"/>
                  <a:pt x="3830278" y="727720"/>
                </a:cubicBezTo>
                <a:cubicBezTo>
                  <a:pt x="3831021" y="731434"/>
                  <a:pt x="3831393" y="736264"/>
                  <a:pt x="3831393" y="742207"/>
                </a:cubicBezTo>
                <a:cubicBezTo>
                  <a:pt x="3831393" y="743693"/>
                  <a:pt x="3831579" y="745736"/>
                  <a:pt x="3831950" y="748337"/>
                </a:cubicBezTo>
                <a:cubicBezTo>
                  <a:pt x="3832321" y="750937"/>
                  <a:pt x="3831393" y="752980"/>
                  <a:pt x="3829164" y="754466"/>
                </a:cubicBezTo>
                <a:lnTo>
                  <a:pt x="3830278" y="774526"/>
                </a:lnTo>
                <a:lnTo>
                  <a:pt x="3831393" y="775640"/>
                </a:lnTo>
                <a:cubicBezTo>
                  <a:pt x="3829907" y="779355"/>
                  <a:pt x="3829350" y="783441"/>
                  <a:pt x="3829721" y="787899"/>
                </a:cubicBezTo>
                <a:cubicBezTo>
                  <a:pt x="3830092" y="792356"/>
                  <a:pt x="3830278" y="796071"/>
                  <a:pt x="3830278" y="799043"/>
                </a:cubicBezTo>
                <a:cubicBezTo>
                  <a:pt x="3830278" y="799786"/>
                  <a:pt x="3830464" y="800529"/>
                  <a:pt x="3830836" y="801272"/>
                </a:cubicBezTo>
                <a:cubicBezTo>
                  <a:pt x="3831207" y="802015"/>
                  <a:pt x="3831021" y="802758"/>
                  <a:pt x="3830278" y="803501"/>
                </a:cubicBezTo>
                <a:cubicBezTo>
                  <a:pt x="3828049" y="809444"/>
                  <a:pt x="3827678" y="816131"/>
                  <a:pt x="3829164" y="823560"/>
                </a:cubicBezTo>
                <a:lnTo>
                  <a:pt x="3829164" y="830247"/>
                </a:lnTo>
                <a:lnTo>
                  <a:pt x="3828049" y="834705"/>
                </a:lnTo>
                <a:cubicBezTo>
                  <a:pt x="3828049" y="836190"/>
                  <a:pt x="3828235" y="837676"/>
                  <a:pt x="3828607" y="839162"/>
                </a:cubicBezTo>
                <a:cubicBezTo>
                  <a:pt x="3828978" y="840648"/>
                  <a:pt x="3828792" y="842134"/>
                  <a:pt x="3828049" y="843620"/>
                </a:cubicBezTo>
                <a:cubicBezTo>
                  <a:pt x="3828792" y="846592"/>
                  <a:pt x="3829164" y="851421"/>
                  <a:pt x="3829164" y="858107"/>
                </a:cubicBezTo>
                <a:cubicBezTo>
                  <a:pt x="3829164" y="863308"/>
                  <a:pt x="3828792" y="866651"/>
                  <a:pt x="3828049" y="868137"/>
                </a:cubicBezTo>
                <a:cubicBezTo>
                  <a:pt x="3827306" y="871109"/>
                  <a:pt x="3827121" y="874824"/>
                  <a:pt x="3827492" y="879282"/>
                </a:cubicBezTo>
                <a:cubicBezTo>
                  <a:pt x="3827864" y="883739"/>
                  <a:pt x="3828049" y="886711"/>
                  <a:pt x="3828049" y="888197"/>
                </a:cubicBezTo>
                <a:cubicBezTo>
                  <a:pt x="3827306" y="890426"/>
                  <a:pt x="3826935" y="893398"/>
                  <a:pt x="3826935" y="897112"/>
                </a:cubicBezTo>
                <a:lnTo>
                  <a:pt x="3828049" y="912714"/>
                </a:lnTo>
                <a:cubicBezTo>
                  <a:pt x="3828049" y="915686"/>
                  <a:pt x="3827306" y="920887"/>
                  <a:pt x="3825821" y="928316"/>
                </a:cubicBezTo>
                <a:lnTo>
                  <a:pt x="3825821" y="929431"/>
                </a:lnTo>
                <a:lnTo>
                  <a:pt x="3824706" y="946147"/>
                </a:lnTo>
                <a:cubicBezTo>
                  <a:pt x="3824706" y="948376"/>
                  <a:pt x="3824335" y="950419"/>
                  <a:pt x="3823592" y="952276"/>
                </a:cubicBezTo>
                <a:cubicBezTo>
                  <a:pt x="3822849" y="954134"/>
                  <a:pt x="3822477" y="956177"/>
                  <a:pt x="3822477" y="958406"/>
                </a:cubicBezTo>
                <a:cubicBezTo>
                  <a:pt x="3821734" y="960635"/>
                  <a:pt x="3821549" y="963235"/>
                  <a:pt x="3821920" y="966207"/>
                </a:cubicBezTo>
                <a:cubicBezTo>
                  <a:pt x="3822291" y="969178"/>
                  <a:pt x="3822477" y="971407"/>
                  <a:pt x="3822477" y="972893"/>
                </a:cubicBezTo>
                <a:cubicBezTo>
                  <a:pt x="3821734" y="975865"/>
                  <a:pt x="3820991" y="979580"/>
                  <a:pt x="3820248" y="984037"/>
                </a:cubicBezTo>
                <a:cubicBezTo>
                  <a:pt x="3819505" y="988495"/>
                  <a:pt x="3819134" y="993696"/>
                  <a:pt x="3819134" y="999639"/>
                </a:cubicBezTo>
                <a:cubicBezTo>
                  <a:pt x="3818391" y="1001868"/>
                  <a:pt x="3818391" y="1004097"/>
                  <a:pt x="3819134" y="1006326"/>
                </a:cubicBezTo>
                <a:cubicBezTo>
                  <a:pt x="3819877" y="1011527"/>
                  <a:pt x="3820063" y="1016170"/>
                  <a:pt x="3819691" y="1020256"/>
                </a:cubicBezTo>
                <a:cubicBezTo>
                  <a:pt x="3819320" y="1024342"/>
                  <a:pt x="3819134" y="1027871"/>
                  <a:pt x="3819134" y="1030843"/>
                </a:cubicBezTo>
                <a:lnTo>
                  <a:pt x="3820248" y="1037530"/>
                </a:lnTo>
                <a:cubicBezTo>
                  <a:pt x="3820248" y="1045702"/>
                  <a:pt x="3816534" y="1053503"/>
                  <a:pt x="3809104" y="1060933"/>
                </a:cubicBezTo>
                <a:cubicBezTo>
                  <a:pt x="3810590" y="1063905"/>
                  <a:pt x="3811147" y="1067805"/>
                  <a:pt x="3810776" y="1072634"/>
                </a:cubicBezTo>
                <a:cubicBezTo>
                  <a:pt x="3810405" y="1077463"/>
                  <a:pt x="3810219" y="1080621"/>
                  <a:pt x="3810219" y="1082107"/>
                </a:cubicBezTo>
                <a:lnTo>
                  <a:pt x="3807990" y="1082107"/>
                </a:lnTo>
                <a:cubicBezTo>
                  <a:pt x="3805761" y="1082107"/>
                  <a:pt x="3804275" y="1083036"/>
                  <a:pt x="3803532" y="1084893"/>
                </a:cubicBezTo>
                <a:cubicBezTo>
                  <a:pt x="3802789" y="1086750"/>
                  <a:pt x="3802418" y="1089536"/>
                  <a:pt x="3802418" y="1093251"/>
                </a:cubicBezTo>
                <a:lnTo>
                  <a:pt x="3802418" y="1096594"/>
                </a:lnTo>
                <a:cubicBezTo>
                  <a:pt x="3802418" y="1101052"/>
                  <a:pt x="3800932" y="1104767"/>
                  <a:pt x="3797960" y="1107739"/>
                </a:cubicBezTo>
                <a:cubicBezTo>
                  <a:pt x="3796474" y="1111453"/>
                  <a:pt x="3794431" y="1113497"/>
                  <a:pt x="3791831" y="1113868"/>
                </a:cubicBezTo>
                <a:cubicBezTo>
                  <a:pt x="3789230" y="1114239"/>
                  <a:pt x="3787187" y="1112939"/>
                  <a:pt x="3785701" y="1109968"/>
                </a:cubicBezTo>
                <a:cubicBezTo>
                  <a:pt x="3781987" y="1105510"/>
                  <a:pt x="3778272" y="1105138"/>
                  <a:pt x="3774557" y="1108853"/>
                </a:cubicBezTo>
                <a:cubicBezTo>
                  <a:pt x="3773071" y="1110339"/>
                  <a:pt x="3770471" y="1109968"/>
                  <a:pt x="3766756" y="1107739"/>
                </a:cubicBezTo>
                <a:cubicBezTo>
                  <a:pt x="3766013" y="1107739"/>
                  <a:pt x="3764527" y="1105881"/>
                  <a:pt x="3762298" y="1102167"/>
                </a:cubicBezTo>
                <a:cubicBezTo>
                  <a:pt x="3758584" y="1093994"/>
                  <a:pt x="3753012" y="1089536"/>
                  <a:pt x="3745582" y="1088793"/>
                </a:cubicBezTo>
                <a:cubicBezTo>
                  <a:pt x="3744096" y="1088793"/>
                  <a:pt x="3742982" y="1088422"/>
                  <a:pt x="3742239" y="1087679"/>
                </a:cubicBezTo>
                <a:cubicBezTo>
                  <a:pt x="3741496" y="1086936"/>
                  <a:pt x="3740753" y="1086193"/>
                  <a:pt x="3740010" y="1085450"/>
                </a:cubicBezTo>
                <a:cubicBezTo>
                  <a:pt x="3737781" y="1083964"/>
                  <a:pt x="3733509" y="1081921"/>
                  <a:pt x="3727194" y="1079321"/>
                </a:cubicBezTo>
                <a:cubicBezTo>
                  <a:pt x="3720879" y="1076720"/>
                  <a:pt x="3716978" y="1074677"/>
                  <a:pt x="3715492" y="1073191"/>
                </a:cubicBezTo>
                <a:cubicBezTo>
                  <a:pt x="3712521" y="1071706"/>
                  <a:pt x="3709549" y="1068734"/>
                  <a:pt x="3706577" y="1064276"/>
                </a:cubicBezTo>
                <a:cubicBezTo>
                  <a:pt x="3702119" y="1058332"/>
                  <a:pt x="3698033" y="1053503"/>
                  <a:pt x="3694318" y="1049788"/>
                </a:cubicBezTo>
                <a:cubicBezTo>
                  <a:pt x="3692089" y="1047560"/>
                  <a:pt x="3690232" y="1044588"/>
                  <a:pt x="3688746" y="1040873"/>
                </a:cubicBezTo>
                <a:cubicBezTo>
                  <a:pt x="3688003" y="1040873"/>
                  <a:pt x="3687632" y="1040502"/>
                  <a:pt x="3687632" y="1039759"/>
                </a:cubicBezTo>
                <a:cubicBezTo>
                  <a:pt x="3687632" y="1039016"/>
                  <a:pt x="3687260" y="1038273"/>
                  <a:pt x="3686517" y="1037530"/>
                </a:cubicBezTo>
                <a:cubicBezTo>
                  <a:pt x="3681317" y="1031586"/>
                  <a:pt x="3678531" y="1024157"/>
                  <a:pt x="3678159" y="1015241"/>
                </a:cubicBezTo>
                <a:cubicBezTo>
                  <a:pt x="3677788" y="1006326"/>
                  <a:pt x="3677602" y="1000382"/>
                  <a:pt x="3677602" y="997411"/>
                </a:cubicBezTo>
                <a:cubicBezTo>
                  <a:pt x="3676859" y="993696"/>
                  <a:pt x="3675559" y="984223"/>
                  <a:pt x="3673702" y="968993"/>
                </a:cubicBezTo>
                <a:cubicBezTo>
                  <a:pt x="3671844" y="953762"/>
                  <a:pt x="3668687" y="939832"/>
                  <a:pt x="3664229" y="927202"/>
                </a:cubicBezTo>
                <a:cubicBezTo>
                  <a:pt x="3662000" y="914572"/>
                  <a:pt x="3658100" y="902127"/>
                  <a:pt x="3652528" y="889869"/>
                </a:cubicBezTo>
                <a:cubicBezTo>
                  <a:pt x="3646955" y="877610"/>
                  <a:pt x="3643426" y="870366"/>
                  <a:pt x="3641940" y="868137"/>
                </a:cubicBezTo>
                <a:cubicBezTo>
                  <a:pt x="3625596" y="838419"/>
                  <a:pt x="3616680" y="821331"/>
                  <a:pt x="3615194" y="816874"/>
                </a:cubicBezTo>
                <a:lnTo>
                  <a:pt x="3605164" y="800157"/>
                </a:lnTo>
                <a:cubicBezTo>
                  <a:pt x="3597735" y="800900"/>
                  <a:pt x="3586591" y="803501"/>
                  <a:pt x="3571732" y="807958"/>
                </a:cubicBezTo>
                <a:cubicBezTo>
                  <a:pt x="3568760" y="808701"/>
                  <a:pt x="3565602" y="809444"/>
                  <a:pt x="3562259" y="810187"/>
                </a:cubicBezTo>
                <a:cubicBezTo>
                  <a:pt x="3558916" y="810930"/>
                  <a:pt x="3555758" y="812045"/>
                  <a:pt x="3552786" y="813530"/>
                </a:cubicBezTo>
                <a:cubicBezTo>
                  <a:pt x="3539413" y="815759"/>
                  <a:pt x="3527526" y="818360"/>
                  <a:pt x="3517125" y="821331"/>
                </a:cubicBezTo>
                <a:cubicBezTo>
                  <a:pt x="3511181" y="822817"/>
                  <a:pt x="3503752" y="824303"/>
                  <a:pt x="3494836" y="825789"/>
                </a:cubicBezTo>
                <a:cubicBezTo>
                  <a:pt x="3494836" y="825789"/>
                  <a:pt x="3494465" y="825975"/>
                  <a:pt x="3493722" y="826346"/>
                </a:cubicBezTo>
                <a:cubicBezTo>
                  <a:pt x="3492979" y="826718"/>
                  <a:pt x="3491864" y="826904"/>
                  <a:pt x="3490379" y="826904"/>
                </a:cubicBezTo>
                <a:cubicBezTo>
                  <a:pt x="3484435" y="826904"/>
                  <a:pt x="3477005" y="827647"/>
                  <a:pt x="3468090" y="829132"/>
                </a:cubicBezTo>
                <a:cubicBezTo>
                  <a:pt x="3460661" y="827647"/>
                  <a:pt x="3454717" y="826904"/>
                  <a:pt x="3450259" y="826904"/>
                </a:cubicBezTo>
                <a:cubicBezTo>
                  <a:pt x="3443573" y="826904"/>
                  <a:pt x="3437815" y="827275"/>
                  <a:pt x="3432986" y="828018"/>
                </a:cubicBezTo>
                <a:cubicBezTo>
                  <a:pt x="3428157" y="828761"/>
                  <a:pt x="3423885" y="829504"/>
                  <a:pt x="3420170" y="830247"/>
                </a:cubicBezTo>
                <a:cubicBezTo>
                  <a:pt x="3408283" y="833219"/>
                  <a:pt x="3398624" y="834705"/>
                  <a:pt x="3391195" y="834705"/>
                </a:cubicBezTo>
                <a:cubicBezTo>
                  <a:pt x="3385994" y="833962"/>
                  <a:pt x="3381536" y="833776"/>
                  <a:pt x="3377822" y="834147"/>
                </a:cubicBezTo>
                <a:cubicBezTo>
                  <a:pt x="3374107" y="834519"/>
                  <a:pt x="3371135" y="834705"/>
                  <a:pt x="3368906" y="834705"/>
                </a:cubicBezTo>
                <a:lnTo>
                  <a:pt x="3368906" y="832476"/>
                </a:lnTo>
                <a:cubicBezTo>
                  <a:pt x="3379308" y="830990"/>
                  <a:pt x="3394167" y="827275"/>
                  <a:pt x="3413483" y="821331"/>
                </a:cubicBezTo>
                <a:lnTo>
                  <a:pt x="3442458" y="814645"/>
                </a:lnTo>
                <a:lnTo>
                  <a:pt x="3443573" y="812416"/>
                </a:lnTo>
                <a:lnTo>
                  <a:pt x="3435772" y="812416"/>
                </a:lnTo>
                <a:cubicBezTo>
                  <a:pt x="3403082" y="821331"/>
                  <a:pt x="3381908" y="826161"/>
                  <a:pt x="3372250" y="826904"/>
                </a:cubicBezTo>
                <a:cubicBezTo>
                  <a:pt x="3369278" y="828389"/>
                  <a:pt x="3365563" y="828389"/>
                  <a:pt x="3361105" y="826904"/>
                </a:cubicBezTo>
                <a:lnTo>
                  <a:pt x="3384508" y="815759"/>
                </a:lnTo>
                <a:cubicBezTo>
                  <a:pt x="3408283" y="806844"/>
                  <a:pt x="3429457" y="797557"/>
                  <a:pt x="3448030" y="787899"/>
                </a:cubicBezTo>
                <a:cubicBezTo>
                  <a:pt x="3453231" y="785670"/>
                  <a:pt x="3460661" y="781955"/>
                  <a:pt x="3470319" y="776754"/>
                </a:cubicBezTo>
                <a:cubicBezTo>
                  <a:pt x="3474034" y="773783"/>
                  <a:pt x="3477748" y="771182"/>
                  <a:pt x="3481463" y="768953"/>
                </a:cubicBezTo>
                <a:cubicBezTo>
                  <a:pt x="3485178" y="766725"/>
                  <a:pt x="3488893" y="764124"/>
                  <a:pt x="3492607" y="761152"/>
                </a:cubicBezTo>
                <a:cubicBezTo>
                  <a:pt x="3499294" y="755952"/>
                  <a:pt x="3505237" y="750380"/>
                  <a:pt x="3510438" y="744436"/>
                </a:cubicBezTo>
                <a:cubicBezTo>
                  <a:pt x="3516382" y="741464"/>
                  <a:pt x="3521211" y="738121"/>
                  <a:pt x="3524926" y="734406"/>
                </a:cubicBezTo>
                <a:cubicBezTo>
                  <a:pt x="3527155" y="732920"/>
                  <a:pt x="3529384" y="731620"/>
                  <a:pt x="3531612" y="730506"/>
                </a:cubicBezTo>
                <a:cubicBezTo>
                  <a:pt x="3533841" y="729391"/>
                  <a:pt x="3536070" y="728091"/>
                  <a:pt x="3538299" y="726605"/>
                </a:cubicBezTo>
                <a:lnTo>
                  <a:pt x="3563931" y="704317"/>
                </a:lnTo>
                <a:cubicBezTo>
                  <a:pt x="3566160" y="702088"/>
                  <a:pt x="3568203" y="699859"/>
                  <a:pt x="3570060" y="697630"/>
                </a:cubicBezTo>
                <a:cubicBezTo>
                  <a:pt x="3571917" y="695401"/>
                  <a:pt x="3573961" y="693173"/>
                  <a:pt x="3576189" y="690944"/>
                </a:cubicBezTo>
                <a:cubicBezTo>
                  <a:pt x="3579904" y="687972"/>
                  <a:pt x="3582876" y="685000"/>
                  <a:pt x="3585105" y="682028"/>
                </a:cubicBezTo>
                <a:cubicBezTo>
                  <a:pt x="3594763" y="672370"/>
                  <a:pt x="3602564" y="665683"/>
                  <a:pt x="3608508" y="661969"/>
                </a:cubicBezTo>
                <a:lnTo>
                  <a:pt x="3618538" y="650824"/>
                </a:lnTo>
                <a:cubicBezTo>
                  <a:pt x="3620766" y="647853"/>
                  <a:pt x="3623738" y="644695"/>
                  <a:pt x="3627453" y="641352"/>
                </a:cubicBezTo>
                <a:cubicBezTo>
                  <a:pt x="3631168" y="638009"/>
                  <a:pt x="3634882" y="633737"/>
                  <a:pt x="3638597" y="628536"/>
                </a:cubicBezTo>
                <a:cubicBezTo>
                  <a:pt x="3640826" y="626307"/>
                  <a:pt x="3644169" y="624078"/>
                  <a:pt x="3648627" y="621849"/>
                </a:cubicBezTo>
                <a:cubicBezTo>
                  <a:pt x="3648627" y="621849"/>
                  <a:pt x="3648441" y="621664"/>
                  <a:pt x="3648070" y="621292"/>
                </a:cubicBezTo>
                <a:cubicBezTo>
                  <a:pt x="3647699" y="620921"/>
                  <a:pt x="3647512" y="620735"/>
                  <a:pt x="3647512" y="620735"/>
                </a:cubicBezTo>
                <a:cubicBezTo>
                  <a:pt x="3645284" y="620735"/>
                  <a:pt x="3642312" y="621106"/>
                  <a:pt x="3638597" y="621849"/>
                </a:cubicBezTo>
                <a:cubicBezTo>
                  <a:pt x="3634882" y="622592"/>
                  <a:pt x="3632282" y="623335"/>
                  <a:pt x="3630796" y="624078"/>
                </a:cubicBezTo>
                <a:cubicBezTo>
                  <a:pt x="3622624" y="630022"/>
                  <a:pt x="3612222" y="632994"/>
                  <a:pt x="3599592" y="632994"/>
                </a:cubicBezTo>
                <a:cubicBezTo>
                  <a:pt x="3596621" y="632994"/>
                  <a:pt x="3593463" y="633737"/>
                  <a:pt x="3590120" y="635222"/>
                </a:cubicBezTo>
                <a:cubicBezTo>
                  <a:pt x="3586776" y="636708"/>
                  <a:pt x="3583619" y="637823"/>
                  <a:pt x="3580647" y="638566"/>
                </a:cubicBezTo>
                <a:cubicBezTo>
                  <a:pt x="3579161" y="638566"/>
                  <a:pt x="3576561" y="639680"/>
                  <a:pt x="3572846" y="641909"/>
                </a:cubicBezTo>
                <a:cubicBezTo>
                  <a:pt x="3567645" y="643395"/>
                  <a:pt x="3560587" y="645252"/>
                  <a:pt x="3551672" y="647481"/>
                </a:cubicBezTo>
                <a:cubicBezTo>
                  <a:pt x="3542757" y="649710"/>
                  <a:pt x="3534584" y="651196"/>
                  <a:pt x="3527155" y="651939"/>
                </a:cubicBezTo>
                <a:cubicBezTo>
                  <a:pt x="3523440" y="653425"/>
                  <a:pt x="3518425" y="654539"/>
                  <a:pt x="3512110" y="655282"/>
                </a:cubicBezTo>
                <a:cubicBezTo>
                  <a:pt x="3505795" y="656025"/>
                  <a:pt x="3500780" y="656768"/>
                  <a:pt x="3497065" y="657511"/>
                </a:cubicBezTo>
                <a:cubicBezTo>
                  <a:pt x="3491864" y="658997"/>
                  <a:pt x="3484435" y="660854"/>
                  <a:pt x="3474777" y="663083"/>
                </a:cubicBezTo>
                <a:cubicBezTo>
                  <a:pt x="3465118" y="665312"/>
                  <a:pt x="3456946" y="666798"/>
                  <a:pt x="3450259" y="667541"/>
                </a:cubicBezTo>
                <a:lnTo>
                  <a:pt x="3404568" y="682028"/>
                </a:lnTo>
                <a:lnTo>
                  <a:pt x="3402339" y="682028"/>
                </a:lnTo>
                <a:cubicBezTo>
                  <a:pt x="3399367" y="682028"/>
                  <a:pt x="3392309" y="680171"/>
                  <a:pt x="3381165" y="676456"/>
                </a:cubicBezTo>
                <a:cubicBezTo>
                  <a:pt x="3379679" y="676456"/>
                  <a:pt x="3378193" y="676270"/>
                  <a:pt x="3376707" y="675899"/>
                </a:cubicBezTo>
                <a:cubicBezTo>
                  <a:pt x="3375222" y="675527"/>
                  <a:pt x="3373364" y="675713"/>
                  <a:pt x="3371135" y="676456"/>
                </a:cubicBezTo>
                <a:cubicBezTo>
                  <a:pt x="3369649" y="676456"/>
                  <a:pt x="3367049" y="678314"/>
                  <a:pt x="3363334" y="682028"/>
                </a:cubicBezTo>
                <a:cubicBezTo>
                  <a:pt x="3360362" y="681285"/>
                  <a:pt x="3356462" y="680171"/>
                  <a:pt x="3351633" y="678685"/>
                </a:cubicBezTo>
                <a:cubicBezTo>
                  <a:pt x="3346804" y="677199"/>
                  <a:pt x="3342531" y="676085"/>
                  <a:pt x="3338817" y="675342"/>
                </a:cubicBezTo>
                <a:lnTo>
                  <a:pt x="3338817" y="671998"/>
                </a:lnTo>
                <a:lnTo>
                  <a:pt x="3365563" y="665312"/>
                </a:lnTo>
                <a:lnTo>
                  <a:pt x="3365563" y="663083"/>
                </a:lnTo>
                <a:cubicBezTo>
                  <a:pt x="3361848" y="662340"/>
                  <a:pt x="3357576" y="662712"/>
                  <a:pt x="3352747" y="664198"/>
                </a:cubicBezTo>
                <a:cubicBezTo>
                  <a:pt x="3347918" y="665683"/>
                  <a:pt x="3343646" y="666426"/>
                  <a:pt x="3339931" y="666426"/>
                </a:cubicBezTo>
                <a:cubicBezTo>
                  <a:pt x="3335474" y="666426"/>
                  <a:pt x="3331759" y="664940"/>
                  <a:pt x="3328787" y="661969"/>
                </a:cubicBezTo>
                <a:lnTo>
                  <a:pt x="3347732" y="654168"/>
                </a:lnTo>
                <a:lnTo>
                  <a:pt x="3391195" y="639680"/>
                </a:lnTo>
                <a:lnTo>
                  <a:pt x="3426856" y="627421"/>
                </a:lnTo>
                <a:cubicBezTo>
                  <a:pt x="3433543" y="624450"/>
                  <a:pt x="3439858" y="622035"/>
                  <a:pt x="3445802" y="620178"/>
                </a:cubicBezTo>
                <a:cubicBezTo>
                  <a:pt x="3451745" y="618320"/>
                  <a:pt x="3456946" y="616649"/>
                  <a:pt x="3461403" y="615163"/>
                </a:cubicBezTo>
                <a:cubicBezTo>
                  <a:pt x="3468090" y="613677"/>
                  <a:pt x="3477377" y="610705"/>
                  <a:pt x="3489264" y="606247"/>
                </a:cubicBezTo>
                <a:cubicBezTo>
                  <a:pt x="3495951" y="604019"/>
                  <a:pt x="3503380" y="601047"/>
                  <a:pt x="3511553" y="597332"/>
                </a:cubicBezTo>
                <a:cubicBezTo>
                  <a:pt x="3516010" y="595846"/>
                  <a:pt x="3521211" y="593803"/>
                  <a:pt x="3527155" y="591203"/>
                </a:cubicBezTo>
                <a:cubicBezTo>
                  <a:pt x="3533098" y="588602"/>
                  <a:pt x="3540156" y="586188"/>
                  <a:pt x="3548329" y="583959"/>
                </a:cubicBezTo>
                <a:cubicBezTo>
                  <a:pt x="3560959" y="578015"/>
                  <a:pt x="3578047" y="571700"/>
                  <a:pt x="3599592" y="565014"/>
                </a:cubicBezTo>
                <a:lnTo>
                  <a:pt x="3629682" y="554984"/>
                </a:lnTo>
                <a:cubicBezTo>
                  <a:pt x="3650484" y="547554"/>
                  <a:pt x="3666086" y="542725"/>
                  <a:pt x="3676487" y="540496"/>
                </a:cubicBezTo>
                <a:cubicBezTo>
                  <a:pt x="3689861" y="536782"/>
                  <a:pt x="3696547" y="530838"/>
                  <a:pt x="3696547" y="522666"/>
                </a:cubicBezTo>
                <a:cubicBezTo>
                  <a:pt x="3696547" y="520437"/>
                  <a:pt x="3695804" y="517093"/>
                  <a:pt x="3694318" y="512636"/>
                </a:cubicBezTo>
                <a:cubicBezTo>
                  <a:pt x="3694318" y="507435"/>
                  <a:pt x="3695061" y="498148"/>
                  <a:pt x="3696547" y="484775"/>
                </a:cubicBezTo>
                <a:cubicBezTo>
                  <a:pt x="3686146" y="486261"/>
                  <a:pt x="3679088" y="487747"/>
                  <a:pt x="3675373" y="489233"/>
                </a:cubicBezTo>
                <a:cubicBezTo>
                  <a:pt x="3653085" y="492205"/>
                  <a:pt x="3635625" y="497405"/>
                  <a:pt x="3622995" y="504835"/>
                </a:cubicBezTo>
                <a:lnTo>
                  <a:pt x="3615194" y="513750"/>
                </a:lnTo>
                <a:cubicBezTo>
                  <a:pt x="3612965" y="514493"/>
                  <a:pt x="3610737" y="517093"/>
                  <a:pt x="3608508" y="521551"/>
                </a:cubicBezTo>
                <a:cubicBezTo>
                  <a:pt x="3595135" y="528238"/>
                  <a:pt x="3584362" y="531581"/>
                  <a:pt x="3576189" y="531581"/>
                </a:cubicBezTo>
                <a:cubicBezTo>
                  <a:pt x="3572475" y="531581"/>
                  <a:pt x="3568388" y="532695"/>
                  <a:pt x="3563931" y="534924"/>
                </a:cubicBezTo>
                <a:cubicBezTo>
                  <a:pt x="3559473" y="537153"/>
                  <a:pt x="3556130" y="538639"/>
                  <a:pt x="3553901" y="539382"/>
                </a:cubicBezTo>
                <a:lnTo>
                  <a:pt x="3558359" y="533810"/>
                </a:lnTo>
                <a:cubicBezTo>
                  <a:pt x="3554644" y="533810"/>
                  <a:pt x="3550186" y="534924"/>
                  <a:pt x="3544985" y="537153"/>
                </a:cubicBezTo>
                <a:cubicBezTo>
                  <a:pt x="3539785" y="539382"/>
                  <a:pt x="3535327" y="541239"/>
                  <a:pt x="3531612" y="542725"/>
                </a:cubicBezTo>
                <a:cubicBezTo>
                  <a:pt x="3527155" y="544954"/>
                  <a:pt x="3522697" y="547554"/>
                  <a:pt x="3518239" y="550526"/>
                </a:cubicBezTo>
                <a:cubicBezTo>
                  <a:pt x="3513782" y="553498"/>
                  <a:pt x="3508952" y="556470"/>
                  <a:pt x="3503752" y="559442"/>
                </a:cubicBezTo>
                <a:cubicBezTo>
                  <a:pt x="3500780" y="561670"/>
                  <a:pt x="3495951" y="564828"/>
                  <a:pt x="3489264" y="568914"/>
                </a:cubicBezTo>
                <a:cubicBezTo>
                  <a:pt x="3482578" y="573000"/>
                  <a:pt x="3477005" y="576901"/>
                  <a:pt x="3472548" y="580616"/>
                </a:cubicBezTo>
                <a:cubicBezTo>
                  <a:pt x="3465861" y="583587"/>
                  <a:pt x="3451745" y="591760"/>
                  <a:pt x="3430200" y="605133"/>
                </a:cubicBezTo>
                <a:cubicBezTo>
                  <a:pt x="3419798" y="612563"/>
                  <a:pt x="3411998" y="617763"/>
                  <a:pt x="3406797" y="620735"/>
                </a:cubicBezTo>
                <a:cubicBezTo>
                  <a:pt x="3403825" y="623707"/>
                  <a:pt x="3399553" y="626493"/>
                  <a:pt x="3393981" y="629093"/>
                </a:cubicBezTo>
                <a:cubicBezTo>
                  <a:pt x="3388409" y="631693"/>
                  <a:pt x="3384137" y="633737"/>
                  <a:pt x="3381165" y="635222"/>
                </a:cubicBezTo>
                <a:lnTo>
                  <a:pt x="3355533" y="646367"/>
                </a:lnTo>
                <a:lnTo>
                  <a:pt x="3356648" y="644138"/>
                </a:lnTo>
                <a:cubicBezTo>
                  <a:pt x="3384137" y="630022"/>
                  <a:pt x="3425371" y="605505"/>
                  <a:pt x="3480349" y="570586"/>
                </a:cubicBezTo>
                <a:cubicBezTo>
                  <a:pt x="3486292" y="567614"/>
                  <a:pt x="3494465" y="562413"/>
                  <a:pt x="3504866" y="554984"/>
                </a:cubicBezTo>
                <a:cubicBezTo>
                  <a:pt x="3528640" y="541611"/>
                  <a:pt x="3543500" y="533438"/>
                  <a:pt x="3549443" y="530466"/>
                </a:cubicBezTo>
                <a:cubicBezTo>
                  <a:pt x="3552415" y="527495"/>
                  <a:pt x="3554458" y="523780"/>
                  <a:pt x="3555572" y="519322"/>
                </a:cubicBezTo>
                <a:cubicBezTo>
                  <a:pt x="3556687" y="514865"/>
                  <a:pt x="3556501" y="510407"/>
                  <a:pt x="3555015" y="505949"/>
                </a:cubicBezTo>
                <a:lnTo>
                  <a:pt x="3552786" y="505949"/>
                </a:lnTo>
                <a:lnTo>
                  <a:pt x="3532727" y="494805"/>
                </a:lnTo>
                <a:cubicBezTo>
                  <a:pt x="3527526" y="491090"/>
                  <a:pt x="3523811" y="486632"/>
                  <a:pt x="3521583" y="481432"/>
                </a:cubicBezTo>
                <a:cubicBezTo>
                  <a:pt x="3521583" y="479946"/>
                  <a:pt x="3520839" y="478274"/>
                  <a:pt x="3519354" y="476417"/>
                </a:cubicBezTo>
                <a:cubicBezTo>
                  <a:pt x="3517868" y="474560"/>
                  <a:pt x="3516753" y="473259"/>
                  <a:pt x="3516010" y="472516"/>
                </a:cubicBezTo>
                <a:cubicBezTo>
                  <a:pt x="3515267" y="471773"/>
                  <a:pt x="3514339" y="470845"/>
                  <a:pt x="3513224" y="469730"/>
                </a:cubicBezTo>
                <a:cubicBezTo>
                  <a:pt x="3512110" y="468616"/>
                  <a:pt x="3511181" y="467687"/>
                  <a:pt x="3510438" y="466944"/>
                </a:cubicBezTo>
                <a:lnTo>
                  <a:pt x="3504866" y="452457"/>
                </a:lnTo>
                <a:cubicBezTo>
                  <a:pt x="3504123" y="451714"/>
                  <a:pt x="3503938" y="450599"/>
                  <a:pt x="3504309" y="449113"/>
                </a:cubicBezTo>
                <a:cubicBezTo>
                  <a:pt x="3504680" y="447628"/>
                  <a:pt x="3504866" y="446885"/>
                  <a:pt x="3504866" y="446885"/>
                </a:cubicBezTo>
                <a:cubicBezTo>
                  <a:pt x="3507838" y="444656"/>
                  <a:pt x="3514525" y="438341"/>
                  <a:pt x="3524926" y="427939"/>
                </a:cubicBezTo>
                <a:lnTo>
                  <a:pt x="3524926" y="423482"/>
                </a:lnTo>
                <a:cubicBezTo>
                  <a:pt x="3524926" y="420510"/>
                  <a:pt x="3525297" y="418653"/>
                  <a:pt x="3526040" y="417910"/>
                </a:cubicBezTo>
                <a:cubicBezTo>
                  <a:pt x="3532727" y="411966"/>
                  <a:pt x="3538856" y="403794"/>
                  <a:pt x="3544428" y="393392"/>
                </a:cubicBezTo>
                <a:cubicBezTo>
                  <a:pt x="3550000" y="382991"/>
                  <a:pt x="3554644" y="375190"/>
                  <a:pt x="3558359" y="369989"/>
                </a:cubicBezTo>
                <a:lnTo>
                  <a:pt x="3582876" y="333213"/>
                </a:lnTo>
                <a:cubicBezTo>
                  <a:pt x="3592534" y="316125"/>
                  <a:pt x="3601821" y="302381"/>
                  <a:pt x="3610737" y="291979"/>
                </a:cubicBezTo>
                <a:lnTo>
                  <a:pt x="3619652" y="274149"/>
                </a:lnTo>
                <a:cubicBezTo>
                  <a:pt x="3621881" y="269691"/>
                  <a:pt x="3622995" y="265233"/>
                  <a:pt x="3622995" y="260776"/>
                </a:cubicBezTo>
                <a:cubicBezTo>
                  <a:pt x="3622995" y="254089"/>
                  <a:pt x="3621138" y="247774"/>
                  <a:pt x="3617423" y="241830"/>
                </a:cubicBezTo>
                <a:lnTo>
                  <a:pt x="3608508" y="244059"/>
                </a:lnTo>
                <a:cubicBezTo>
                  <a:pt x="3607022" y="238116"/>
                  <a:pt x="3602193" y="234029"/>
                  <a:pt x="3594020" y="231801"/>
                </a:cubicBezTo>
                <a:cubicBezTo>
                  <a:pt x="3589563" y="230315"/>
                  <a:pt x="3585291" y="228457"/>
                  <a:pt x="3581204" y="226228"/>
                </a:cubicBezTo>
                <a:cubicBezTo>
                  <a:pt x="3577118" y="224000"/>
                  <a:pt x="3573218" y="222142"/>
                  <a:pt x="3569503" y="220656"/>
                </a:cubicBezTo>
                <a:cubicBezTo>
                  <a:pt x="3552415" y="209512"/>
                  <a:pt x="3540899" y="201340"/>
                  <a:pt x="3534956" y="196139"/>
                </a:cubicBezTo>
                <a:cubicBezTo>
                  <a:pt x="3531984" y="193910"/>
                  <a:pt x="3526783" y="187967"/>
                  <a:pt x="3519354" y="178308"/>
                </a:cubicBezTo>
                <a:cubicBezTo>
                  <a:pt x="3515639" y="174593"/>
                  <a:pt x="3513038" y="172365"/>
                  <a:pt x="3511553" y="171622"/>
                </a:cubicBezTo>
                <a:cubicBezTo>
                  <a:pt x="3507838" y="169393"/>
                  <a:pt x="3505981" y="167907"/>
                  <a:pt x="3505981" y="167164"/>
                </a:cubicBezTo>
                <a:cubicBezTo>
                  <a:pt x="3505981" y="166421"/>
                  <a:pt x="3507838" y="164935"/>
                  <a:pt x="3511553" y="162706"/>
                </a:cubicBezTo>
                <a:lnTo>
                  <a:pt x="3489264" y="144875"/>
                </a:lnTo>
                <a:cubicBezTo>
                  <a:pt x="3490750" y="144875"/>
                  <a:pt x="3491493" y="144132"/>
                  <a:pt x="3491493" y="142647"/>
                </a:cubicBezTo>
                <a:cubicBezTo>
                  <a:pt x="3495208" y="144132"/>
                  <a:pt x="3502266" y="145618"/>
                  <a:pt x="3512667" y="147104"/>
                </a:cubicBezTo>
                <a:cubicBezTo>
                  <a:pt x="3519354" y="148590"/>
                  <a:pt x="3527340" y="150819"/>
                  <a:pt x="3536627" y="153791"/>
                </a:cubicBezTo>
                <a:cubicBezTo>
                  <a:pt x="3545914" y="156763"/>
                  <a:pt x="3553901" y="158620"/>
                  <a:pt x="3560587" y="159363"/>
                </a:cubicBezTo>
                <a:cubicBezTo>
                  <a:pt x="3569503" y="160849"/>
                  <a:pt x="3576932" y="161778"/>
                  <a:pt x="3582876" y="162149"/>
                </a:cubicBezTo>
                <a:cubicBezTo>
                  <a:pt x="3588820" y="162520"/>
                  <a:pt x="3594020" y="162706"/>
                  <a:pt x="3598478" y="162706"/>
                </a:cubicBezTo>
                <a:cubicBezTo>
                  <a:pt x="3602936" y="162706"/>
                  <a:pt x="3605907" y="163078"/>
                  <a:pt x="3607393" y="163821"/>
                </a:cubicBezTo>
                <a:cubicBezTo>
                  <a:pt x="3608879" y="163821"/>
                  <a:pt x="3610737" y="164192"/>
                  <a:pt x="3612965" y="164935"/>
                </a:cubicBezTo>
                <a:cubicBezTo>
                  <a:pt x="3615194" y="165678"/>
                  <a:pt x="3616680" y="166421"/>
                  <a:pt x="3617423" y="167164"/>
                </a:cubicBezTo>
                <a:cubicBezTo>
                  <a:pt x="3621138" y="171622"/>
                  <a:pt x="3624853" y="171622"/>
                  <a:pt x="3628567" y="167164"/>
                </a:cubicBezTo>
                <a:cubicBezTo>
                  <a:pt x="3635254" y="168650"/>
                  <a:pt x="3640454" y="168650"/>
                  <a:pt x="3644169" y="167164"/>
                </a:cubicBezTo>
                <a:cubicBezTo>
                  <a:pt x="3645655" y="166421"/>
                  <a:pt x="3648070" y="166235"/>
                  <a:pt x="3651413" y="166607"/>
                </a:cubicBezTo>
                <a:cubicBezTo>
                  <a:pt x="3654756" y="166978"/>
                  <a:pt x="3657914" y="166792"/>
                  <a:pt x="3660886" y="166049"/>
                </a:cubicBezTo>
                <a:cubicBezTo>
                  <a:pt x="3674259" y="165306"/>
                  <a:pt x="3688746" y="158248"/>
                  <a:pt x="3704348" y="144875"/>
                </a:cubicBezTo>
                <a:cubicBezTo>
                  <a:pt x="3706577" y="140418"/>
                  <a:pt x="3707320" y="137817"/>
                  <a:pt x="3706577" y="137074"/>
                </a:cubicBezTo>
                <a:cubicBezTo>
                  <a:pt x="3707320" y="128159"/>
                  <a:pt x="3707691" y="116272"/>
                  <a:pt x="3707691" y="101413"/>
                </a:cubicBezTo>
                <a:cubicBezTo>
                  <a:pt x="3707691" y="90269"/>
                  <a:pt x="3707320" y="81725"/>
                  <a:pt x="3706577" y="75781"/>
                </a:cubicBezTo>
                <a:cubicBezTo>
                  <a:pt x="3706577" y="72066"/>
                  <a:pt x="3706020" y="66866"/>
                  <a:pt x="3704905" y="60179"/>
                </a:cubicBezTo>
                <a:cubicBezTo>
                  <a:pt x="3703791" y="53493"/>
                  <a:pt x="3703605" y="47920"/>
                  <a:pt x="3704348" y="43463"/>
                </a:cubicBezTo>
                <a:cubicBezTo>
                  <a:pt x="3704348" y="36033"/>
                  <a:pt x="3704720" y="28789"/>
                  <a:pt x="3705463" y="21731"/>
                </a:cubicBezTo>
                <a:cubicBezTo>
                  <a:pt x="3706206" y="14673"/>
                  <a:pt x="3706577" y="7430"/>
                  <a:pt x="3706577" y="0"/>
                </a:cubicBezTo>
                <a:close/>
              </a:path>
            </a:pathLst>
          </a:custGeom>
          <a:solidFill>
            <a:schemeClr val="bg1"/>
          </a:solidFill>
          <a:ln>
            <a:noFill/>
          </a:ln>
          <a:effectLst>
            <a:outerShdw blurRad="38100" dist="38100" dir="2700000" algn="tl">
              <a:srgbClr val="000000">
                <a:alpha val="3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r"/>
            <a:endParaRPr lang="zh-CN" altLang="en-US" sz="8800" dirty="0">
              <a:solidFill>
                <a:schemeClr val="bg1"/>
              </a:solidFill>
              <a:effectLst>
                <a:outerShdw blurRad="38100" dist="38100" dir="2700000" algn="tl">
                  <a:srgbClr val="000000">
                    <a:alpha val="30000"/>
                  </a:srgbClr>
                </a:outerShdw>
              </a:effectLst>
              <a:latin typeface="演示镇魂行楷" panose="00000500000000000000" pitchFamily="2" charset="-122"/>
              <a:ea typeface="演示镇魂行楷" panose="00000500000000000000" pitchFamily="2" charset="-122"/>
            </a:endParaRPr>
          </a:p>
        </p:txBody>
      </p:sp>
      <p:sp>
        <p:nvSpPr>
          <p:cNvPr id="20" name="任意多边形: 形状 19"/>
          <p:cNvSpPr/>
          <p:nvPr/>
        </p:nvSpPr>
        <p:spPr>
          <a:xfrm>
            <a:off x="19658" y="1163242"/>
            <a:ext cx="7433064" cy="4531516"/>
          </a:xfrm>
          <a:custGeom>
            <a:avLst/>
            <a:gdLst>
              <a:gd name="connsiteX0" fmla="*/ 0 w 7072415"/>
              <a:gd name="connsiteY0" fmla="*/ 0 h 4311650"/>
              <a:gd name="connsiteX1" fmla="*/ 7072415 w 7072415"/>
              <a:gd name="connsiteY1" fmla="*/ 0 h 4311650"/>
              <a:gd name="connsiteX2" fmla="*/ 5311925 w 7072415"/>
              <a:gd name="connsiteY2" fmla="*/ 4311650 h 4311650"/>
              <a:gd name="connsiteX3" fmla="*/ 0 w 7072415"/>
              <a:gd name="connsiteY3" fmla="*/ 4311650 h 4311650"/>
            </a:gdLst>
            <a:ahLst/>
            <a:cxnLst>
              <a:cxn ang="0">
                <a:pos x="connsiteX0" y="connsiteY0"/>
              </a:cxn>
              <a:cxn ang="0">
                <a:pos x="connsiteX1" y="connsiteY1"/>
              </a:cxn>
              <a:cxn ang="0">
                <a:pos x="connsiteX2" y="connsiteY2"/>
              </a:cxn>
              <a:cxn ang="0">
                <a:pos x="connsiteX3" y="connsiteY3"/>
              </a:cxn>
            </a:cxnLst>
            <a:rect l="l" t="t" r="r" b="b"/>
            <a:pathLst>
              <a:path w="7072415" h="4311650">
                <a:moveTo>
                  <a:pt x="0" y="0"/>
                </a:moveTo>
                <a:lnTo>
                  <a:pt x="7072415" y="0"/>
                </a:lnTo>
                <a:lnTo>
                  <a:pt x="5311925" y="4311650"/>
                </a:lnTo>
                <a:lnTo>
                  <a:pt x="0" y="4311650"/>
                </a:lnTo>
                <a:close/>
              </a:path>
            </a:pathLst>
          </a:custGeom>
          <a:noFill/>
          <a:ln w="50800">
            <a:solidFill>
              <a:schemeClr val="bg1"/>
            </a:solidFill>
          </a:ln>
          <a:effectLst>
            <a:outerShdw blurRad="50800" dist="38100" dir="2700000" algn="tl" rotWithShape="0">
              <a:srgbClr val="00152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文本框 9"/>
          <p:cNvSpPr txBox="1"/>
          <p:nvPr/>
        </p:nvSpPr>
        <p:spPr>
          <a:xfrm>
            <a:off x="3212776" y="5025430"/>
            <a:ext cx="2270173" cy="338554"/>
          </a:xfrm>
          <a:prstGeom prst="rect">
            <a:avLst/>
          </a:prstGeom>
          <a:noFill/>
        </p:spPr>
        <p:txBody>
          <a:bodyPr wrap="none" rtlCol="0">
            <a:spAutoFit/>
          </a:bodyPr>
          <a:lstStyle/>
          <a:p>
            <a:pPr algn="r"/>
            <a:r>
              <a:rPr lang="en-US" altLang="zh-CN" sz="1600" dirty="0">
                <a:solidFill>
                  <a:schemeClr val="bg1">
                    <a:lumMod val="95000"/>
                  </a:schemeClr>
                </a:solidFill>
                <a:latin typeface="+mj-lt"/>
                <a:ea typeface="演示镇魂行楷" panose="00000500000000000000" pitchFamily="2" charset="-122"/>
              </a:rPr>
              <a:t>CREATE THE FUTURE</a:t>
            </a:r>
            <a:endParaRPr lang="en-US" altLang="zh-CN" sz="1600" dirty="0">
              <a:solidFill>
                <a:schemeClr val="bg1">
                  <a:lumMod val="95000"/>
                </a:schemeClr>
              </a:solidFill>
              <a:latin typeface="+mj-lt"/>
              <a:ea typeface="演示镇魂行楷" panose="00000500000000000000" pitchFamily="2" charset="-122"/>
            </a:endParaRPr>
          </a:p>
        </p:txBody>
      </p:sp>
      <p:sp>
        <p:nvSpPr>
          <p:cNvPr id="11" name="文本框 10"/>
          <p:cNvSpPr txBox="1"/>
          <p:nvPr/>
        </p:nvSpPr>
        <p:spPr>
          <a:xfrm>
            <a:off x="199973" y="1430737"/>
            <a:ext cx="1959190" cy="338554"/>
          </a:xfrm>
          <a:prstGeom prst="rect">
            <a:avLst/>
          </a:prstGeom>
          <a:noFill/>
        </p:spPr>
        <p:txBody>
          <a:bodyPr wrap="none" rtlCol="0">
            <a:spAutoFit/>
          </a:bodyPr>
          <a:lstStyle/>
          <a:p>
            <a:pPr algn="r"/>
            <a:r>
              <a:rPr lang="en-US" altLang="zh-CN" sz="1600" dirty="0">
                <a:solidFill>
                  <a:schemeClr val="bg1">
                    <a:lumMod val="95000"/>
                  </a:schemeClr>
                </a:solidFill>
                <a:latin typeface="+mj-lt"/>
                <a:ea typeface="演示镇魂行楷" panose="00000500000000000000" pitchFamily="2" charset="-122"/>
              </a:rPr>
              <a:t>Win-win situation</a:t>
            </a:r>
            <a:endParaRPr lang="en-US" altLang="zh-CN" sz="1600" dirty="0">
              <a:solidFill>
                <a:schemeClr val="bg1">
                  <a:lumMod val="95000"/>
                </a:schemeClr>
              </a:solidFill>
              <a:latin typeface="+mj-lt"/>
              <a:ea typeface="演示镇魂行楷" panose="00000500000000000000"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282883" y="668693"/>
            <a:ext cx="9236017" cy="5829384"/>
          </a:xfrm>
          <a:prstGeom prst="rect">
            <a:avLst/>
          </a:prstGeom>
          <a:noFill/>
          <a:ln w="95250">
            <a:gradFill>
              <a:gsLst>
                <a:gs pos="22000">
                  <a:srgbClr val="0C3D65"/>
                </a:gs>
                <a:gs pos="100000">
                  <a:srgbClr val="001E32"/>
                </a:gs>
              </a:gsLst>
              <a:lin ang="5400000" scaled="1"/>
            </a:gradFill>
          </a:ln>
          <a:effectLst>
            <a:outerShdw blurRad="50800" dist="38100" dir="5400000" algn="t" rotWithShape="0">
              <a:srgbClr val="001E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flipV="1">
            <a:off x="-3624439" y="0"/>
            <a:ext cx="10525329" cy="6858000"/>
          </a:xfrm>
          <a:prstGeom prst="parallelogram">
            <a:avLst>
              <a:gd name="adj" fmla="val 40831"/>
            </a:avLst>
          </a:prstGeom>
          <a:blipFill dpi="0" rotWithShape="0">
            <a:blip r:embed="rId1" cstate="print"/>
            <a:srcRect/>
            <a:stretch>
              <a:fillRect/>
            </a:stretch>
          </a:blipFill>
          <a:ln>
            <a:noFill/>
          </a:ln>
          <a:effectLst>
            <a:outerShdw blurRad="50800" dist="38100" dir="2700000" algn="tl" rotWithShape="0">
              <a:srgbClr val="00152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flipV="1">
            <a:off x="-3624438" y="0"/>
            <a:ext cx="10525329" cy="6858000"/>
          </a:xfrm>
          <a:prstGeom prst="parallelogram">
            <a:avLst>
              <a:gd name="adj" fmla="val 40831"/>
            </a:avLst>
          </a:prstGeom>
          <a:gradFill>
            <a:gsLst>
              <a:gs pos="0">
                <a:srgbClr val="04375F">
                  <a:alpha val="85000"/>
                </a:srgbClr>
              </a:gs>
              <a:gs pos="100000">
                <a:srgbClr val="03395F">
                  <a:alpha val="50000"/>
                </a:srgbClr>
              </a:gs>
            </a:gsLst>
            <a:lin ang="5400000" scaled="0"/>
          </a:gradFill>
          <a:ln>
            <a:noFill/>
          </a:ln>
          <a:effectLst>
            <a:outerShdw blurRad="50800" dist="38100" dir="2700000" algn="tl" rotWithShape="0">
              <a:srgbClr val="00152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918899" y="2377381"/>
            <a:ext cx="1823594" cy="1015663"/>
          </a:xfrm>
          <a:prstGeom prst="rect">
            <a:avLst/>
          </a:prstGeom>
          <a:noFill/>
        </p:spPr>
        <p:txBody>
          <a:bodyPr wrap="square" rtlCol="0">
            <a:spAutoFit/>
          </a:bodyPr>
          <a:lstStyle/>
          <a:p>
            <a:pPr algn="dist"/>
            <a:r>
              <a:rPr lang="zh-CN" altLang="en-US" sz="6000" dirty="0">
                <a:solidFill>
                  <a:schemeClr val="bg1"/>
                </a:solidFill>
                <a:latin typeface="方正清刻本悦宋简体" panose="02000000000000000000" pitchFamily="2" charset="-122"/>
                <a:ea typeface="方正清刻本悦宋简体" panose="02000000000000000000" pitchFamily="2" charset="-122"/>
              </a:rPr>
              <a:t>目录</a:t>
            </a:r>
            <a:endParaRPr lang="zh-CN" altLang="en-US" sz="60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16" name="文本框 15"/>
          <p:cNvSpPr txBox="1"/>
          <p:nvPr/>
        </p:nvSpPr>
        <p:spPr>
          <a:xfrm>
            <a:off x="350278" y="1107810"/>
            <a:ext cx="5137243" cy="1200329"/>
          </a:xfrm>
          <a:prstGeom prst="rect">
            <a:avLst/>
          </a:prstGeom>
          <a:noFill/>
        </p:spPr>
        <p:txBody>
          <a:bodyPr wrap="square" rtlCol="0">
            <a:spAutoFit/>
          </a:bodyPr>
          <a:lstStyle/>
          <a:p>
            <a:pPr algn="dist"/>
            <a:r>
              <a:rPr lang="en-US" altLang="zh-CN" sz="7200" dirty="0">
                <a:gradFill flip="none" rotWithShape="1">
                  <a:gsLst>
                    <a:gs pos="0">
                      <a:schemeClr val="bg1"/>
                    </a:gs>
                    <a:gs pos="85000">
                      <a:schemeClr val="bg1"/>
                    </a:gs>
                    <a:gs pos="85000">
                      <a:srgbClr val="0C3D65"/>
                    </a:gs>
                  </a:gsLst>
                  <a:lin ang="20400000" scaled="0"/>
                  <a:tileRect/>
                </a:gradFill>
                <a:effectLst>
                  <a:outerShdw blurRad="38100" dist="38100" dir="2700000" algn="tl">
                    <a:srgbClr val="000000">
                      <a:alpha val="43137"/>
                    </a:srgbClr>
                  </a:outerShdw>
                </a:effectLst>
                <a:latin typeface="腾讯体" panose="02010600010101010101" pitchFamily="2" charset="-122"/>
                <a:ea typeface="腾讯体" panose="02010600010101010101" pitchFamily="2" charset="-122"/>
              </a:rPr>
              <a:t>CONTENTS</a:t>
            </a:r>
            <a:endParaRPr lang="zh-CN" altLang="en-US" sz="7200" dirty="0">
              <a:gradFill flip="none" rotWithShape="1">
                <a:gsLst>
                  <a:gs pos="0">
                    <a:schemeClr val="bg1"/>
                  </a:gs>
                  <a:gs pos="85000">
                    <a:schemeClr val="bg1"/>
                  </a:gs>
                  <a:gs pos="85000">
                    <a:srgbClr val="0C3D65"/>
                  </a:gs>
                </a:gsLst>
                <a:lin ang="20400000" scaled="0"/>
                <a:tileRect/>
              </a:gradFill>
              <a:effectLst>
                <a:outerShdw blurRad="38100" dist="38100" dir="2700000" algn="tl">
                  <a:srgbClr val="000000">
                    <a:alpha val="43137"/>
                  </a:srgbClr>
                </a:outerShdw>
              </a:effectLst>
              <a:latin typeface="腾讯体" panose="02010600010101010101" pitchFamily="2" charset="-122"/>
              <a:ea typeface="腾讯体" panose="02010600010101010101" pitchFamily="2" charset="-122"/>
            </a:endParaRPr>
          </a:p>
        </p:txBody>
      </p:sp>
      <p:grpSp>
        <p:nvGrpSpPr>
          <p:cNvPr id="2" name="组合 1"/>
          <p:cNvGrpSpPr/>
          <p:nvPr/>
        </p:nvGrpSpPr>
        <p:grpSpPr>
          <a:xfrm>
            <a:off x="6346513" y="1111706"/>
            <a:ext cx="3285490" cy="584775"/>
            <a:chOff x="7245880" y="1111706"/>
            <a:chExt cx="3285490" cy="584775"/>
          </a:xfrm>
        </p:grpSpPr>
        <p:sp>
          <p:nvSpPr>
            <p:cNvPr id="9" name="文本框 8"/>
            <p:cNvSpPr txBox="1"/>
            <p:nvPr/>
          </p:nvSpPr>
          <p:spPr>
            <a:xfrm>
              <a:off x="8079635" y="1130121"/>
              <a:ext cx="2451735" cy="460375"/>
            </a:xfrm>
            <a:prstGeom prst="rect">
              <a:avLst/>
            </a:prstGeom>
            <a:noFill/>
          </p:spPr>
          <p:txBody>
            <a:bodyPr wrap="square" rtlCol="0">
              <a:spAutoFit/>
            </a:bodyPr>
            <a:lstStyle/>
            <a:p>
              <a:pPr algn="dist"/>
              <a:r>
                <a:rPr lang="zh-CN" altLang="en-US" sz="2400" dirty="0">
                  <a:solidFill>
                    <a:schemeClr val="tx1">
                      <a:lumMod val="85000"/>
                      <a:lumOff val="15000"/>
                    </a:schemeClr>
                  </a:solidFill>
                  <a:latin typeface="+mj-ea"/>
                  <a:ea typeface="+mj-ea"/>
                </a:rPr>
                <a:t>项目及公司</a:t>
              </a:r>
              <a:r>
                <a:rPr lang="zh-CN" altLang="en-US" sz="2400" dirty="0">
                  <a:solidFill>
                    <a:schemeClr val="tx1">
                      <a:lumMod val="85000"/>
                      <a:lumOff val="15000"/>
                    </a:schemeClr>
                  </a:solidFill>
                  <a:latin typeface="+mj-ea"/>
                  <a:ea typeface="+mj-ea"/>
                </a:rPr>
                <a:t>概况</a:t>
              </a:r>
              <a:endParaRPr lang="zh-CN" altLang="en-US" sz="2400" dirty="0">
                <a:solidFill>
                  <a:schemeClr val="tx1">
                    <a:lumMod val="85000"/>
                    <a:lumOff val="15000"/>
                  </a:schemeClr>
                </a:solidFill>
                <a:latin typeface="+mj-ea"/>
                <a:ea typeface="+mj-ea"/>
              </a:endParaRPr>
            </a:p>
          </p:txBody>
        </p:sp>
        <p:sp>
          <p:nvSpPr>
            <p:cNvPr id="23" name="文本框 22"/>
            <p:cNvSpPr txBox="1"/>
            <p:nvPr/>
          </p:nvSpPr>
          <p:spPr>
            <a:xfrm>
              <a:off x="7245880" y="1111706"/>
              <a:ext cx="815615" cy="584775"/>
            </a:xfrm>
            <a:prstGeom prst="rect">
              <a:avLst/>
            </a:prstGeom>
            <a:noFill/>
          </p:spPr>
          <p:txBody>
            <a:bodyPr wrap="square" rtlCol="0">
              <a:spAutoFit/>
            </a:bodyPr>
            <a:lstStyle/>
            <a:p>
              <a:r>
                <a:rPr lang="en-US" altLang="zh-CN" sz="3200" dirty="0">
                  <a:solidFill>
                    <a:schemeClr val="bg1">
                      <a:lumMod val="65000"/>
                    </a:schemeClr>
                  </a:solidFill>
                  <a:latin typeface="+mj-lt"/>
                  <a:ea typeface="汉仪旗黑X1-55W" panose="00020600040101010101" pitchFamily="18" charset="-122"/>
                </a:rPr>
                <a:t>01</a:t>
              </a:r>
              <a:endParaRPr lang="zh-CN" altLang="en-US" sz="3200" dirty="0">
                <a:solidFill>
                  <a:schemeClr val="bg1">
                    <a:lumMod val="65000"/>
                  </a:schemeClr>
                </a:solidFill>
                <a:latin typeface="+mj-lt"/>
                <a:ea typeface="汉仪旗黑X1-55W" panose="00020600040101010101" pitchFamily="18" charset="-122"/>
              </a:endParaRPr>
            </a:p>
          </p:txBody>
        </p:sp>
      </p:grpSp>
      <p:grpSp>
        <p:nvGrpSpPr>
          <p:cNvPr id="5" name="组合 4"/>
          <p:cNvGrpSpPr/>
          <p:nvPr/>
        </p:nvGrpSpPr>
        <p:grpSpPr>
          <a:xfrm>
            <a:off x="7704772" y="4352923"/>
            <a:ext cx="2589867" cy="584775"/>
            <a:chOff x="7245880" y="4386104"/>
            <a:chExt cx="2589867" cy="584775"/>
          </a:xfrm>
        </p:grpSpPr>
        <p:sp>
          <p:nvSpPr>
            <p:cNvPr id="26" name="文本框 25"/>
            <p:cNvSpPr txBox="1"/>
            <p:nvPr/>
          </p:nvSpPr>
          <p:spPr>
            <a:xfrm>
              <a:off x="8079852" y="4404698"/>
              <a:ext cx="1755895" cy="460375"/>
            </a:xfrm>
            <a:prstGeom prst="rect">
              <a:avLst/>
            </a:prstGeom>
            <a:noFill/>
          </p:spPr>
          <p:txBody>
            <a:bodyPr wrap="square" rtlCol="0">
              <a:spAutoFit/>
            </a:bodyPr>
            <a:lstStyle/>
            <a:p>
              <a:pPr algn="dist"/>
              <a:r>
                <a:rPr lang="zh-CN" altLang="en-US" sz="2400" dirty="0">
                  <a:solidFill>
                    <a:schemeClr val="tx1">
                      <a:lumMod val="85000"/>
                      <a:lumOff val="15000"/>
                    </a:schemeClr>
                  </a:solidFill>
                  <a:latin typeface="+mj-ea"/>
                  <a:ea typeface="+mj-ea"/>
                </a:rPr>
                <a:t>财务融资</a:t>
              </a:r>
              <a:endParaRPr lang="zh-CN" altLang="en-US" sz="2400" dirty="0">
                <a:solidFill>
                  <a:schemeClr val="tx1">
                    <a:lumMod val="85000"/>
                    <a:lumOff val="15000"/>
                  </a:schemeClr>
                </a:solidFill>
                <a:latin typeface="+mj-ea"/>
                <a:ea typeface="+mj-ea"/>
              </a:endParaRPr>
            </a:p>
          </p:txBody>
        </p:sp>
        <p:sp>
          <p:nvSpPr>
            <p:cNvPr id="27" name="文本框 26"/>
            <p:cNvSpPr txBox="1"/>
            <p:nvPr/>
          </p:nvSpPr>
          <p:spPr>
            <a:xfrm>
              <a:off x="7245880" y="4386104"/>
              <a:ext cx="815615" cy="584775"/>
            </a:xfrm>
            <a:prstGeom prst="rect">
              <a:avLst/>
            </a:prstGeom>
            <a:noFill/>
          </p:spPr>
          <p:txBody>
            <a:bodyPr wrap="square" rtlCol="0">
              <a:spAutoFit/>
            </a:bodyPr>
            <a:lstStyle/>
            <a:p>
              <a:r>
                <a:rPr lang="en-US" altLang="zh-CN" sz="3200" dirty="0">
                  <a:solidFill>
                    <a:schemeClr val="bg1">
                      <a:lumMod val="65000"/>
                    </a:schemeClr>
                  </a:solidFill>
                  <a:latin typeface="+mj-lt"/>
                  <a:ea typeface="汉仪旗黑X1-55W" panose="00020600040101010101" pitchFamily="18" charset="-122"/>
                </a:rPr>
                <a:t>04</a:t>
              </a:r>
              <a:endParaRPr lang="zh-CN" altLang="en-US" sz="3200" dirty="0">
                <a:solidFill>
                  <a:schemeClr val="bg1">
                    <a:lumMod val="65000"/>
                  </a:schemeClr>
                </a:solidFill>
                <a:latin typeface="+mj-lt"/>
                <a:ea typeface="汉仪旗黑X1-55W" panose="00020600040101010101" pitchFamily="18" charset="-122"/>
              </a:endParaRPr>
            </a:p>
          </p:txBody>
        </p:sp>
      </p:grpSp>
      <p:grpSp>
        <p:nvGrpSpPr>
          <p:cNvPr id="3" name="组合 2"/>
          <p:cNvGrpSpPr/>
          <p:nvPr/>
        </p:nvGrpSpPr>
        <p:grpSpPr>
          <a:xfrm>
            <a:off x="6788392" y="2164357"/>
            <a:ext cx="3923665" cy="584775"/>
            <a:chOff x="7245880" y="2203172"/>
            <a:chExt cx="3923665" cy="584775"/>
          </a:xfrm>
        </p:grpSpPr>
        <p:sp>
          <p:nvSpPr>
            <p:cNvPr id="30" name="文本框 29"/>
            <p:cNvSpPr txBox="1"/>
            <p:nvPr/>
          </p:nvSpPr>
          <p:spPr>
            <a:xfrm>
              <a:off x="8079635" y="2221587"/>
              <a:ext cx="3089910" cy="460375"/>
            </a:xfrm>
            <a:prstGeom prst="rect">
              <a:avLst/>
            </a:prstGeom>
            <a:noFill/>
          </p:spPr>
          <p:txBody>
            <a:bodyPr wrap="square" rtlCol="0">
              <a:spAutoFit/>
            </a:bodyPr>
            <a:lstStyle/>
            <a:p>
              <a:pPr algn="dist"/>
              <a:r>
                <a:rPr lang="zh-CN" altLang="en-US" sz="2400" dirty="0">
                  <a:solidFill>
                    <a:schemeClr val="tx1">
                      <a:lumMod val="85000"/>
                      <a:lumOff val="15000"/>
                    </a:schemeClr>
                  </a:solidFill>
                  <a:latin typeface="+mj-ea"/>
                  <a:ea typeface="+mj-ea"/>
                </a:rPr>
                <a:t>行业市场及竞争分析</a:t>
              </a:r>
              <a:endParaRPr lang="zh-CN" altLang="en-US" sz="2400" dirty="0">
                <a:solidFill>
                  <a:schemeClr val="tx1">
                    <a:lumMod val="85000"/>
                    <a:lumOff val="15000"/>
                  </a:schemeClr>
                </a:solidFill>
                <a:latin typeface="+mj-ea"/>
                <a:ea typeface="+mj-ea"/>
              </a:endParaRPr>
            </a:p>
          </p:txBody>
        </p:sp>
        <p:sp>
          <p:nvSpPr>
            <p:cNvPr id="31" name="文本框 30"/>
            <p:cNvSpPr txBox="1"/>
            <p:nvPr/>
          </p:nvSpPr>
          <p:spPr>
            <a:xfrm>
              <a:off x="7245880" y="2203172"/>
              <a:ext cx="815615" cy="584775"/>
            </a:xfrm>
            <a:prstGeom prst="rect">
              <a:avLst/>
            </a:prstGeom>
            <a:noFill/>
          </p:spPr>
          <p:txBody>
            <a:bodyPr wrap="square" rtlCol="0">
              <a:spAutoFit/>
            </a:bodyPr>
            <a:lstStyle/>
            <a:p>
              <a:r>
                <a:rPr lang="en-US" altLang="zh-CN" sz="3200" dirty="0">
                  <a:solidFill>
                    <a:schemeClr val="bg1">
                      <a:lumMod val="65000"/>
                    </a:schemeClr>
                  </a:solidFill>
                  <a:latin typeface="+mj-lt"/>
                  <a:ea typeface="汉仪旗黑X1-55W" panose="00020600040101010101" pitchFamily="18" charset="-122"/>
                </a:rPr>
                <a:t>02</a:t>
              </a:r>
              <a:endParaRPr lang="zh-CN" altLang="en-US" sz="3200" dirty="0">
                <a:solidFill>
                  <a:schemeClr val="bg1">
                    <a:lumMod val="65000"/>
                  </a:schemeClr>
                </a:solidFill>
                <a:latin typeface="+mj-lt"/>
                <a:ea typeface="汉仪旗黑X1-55W" panose="00020600040101010101" pitchFamily="18" charset="-122"/>
              </a:endParaRPr>
            </a:p>
          </p:txBody>
        </p:sp>
      </p:grpSp>
      <p:grpSp>
        <p:nvGrpSpPr>
          <p:cNvPr id="4" name="组合 3"/>
          <p:cNvGrpSpPr/>
          <p:nvPr/>
        </p:nvGrpSpPr>
        <p:grpSpPr>
          <a:xfrm>
            <a:off x="7225884" y="3258185"/>
            <a:ext cx="2589867" cy="584775"/>
            <a:chOff x="7245880" y="3294638"/>
            <a:chExt cx="2589867" cy="584775"/>
          </a:xfrm>
        </p:grpSpPr>
        <p:sp>
          <p:nvSpPr>
            <p:cNvPr id="34" name="文本框 33"/>
            <p:cNvSpPr txBox="1"/>
            <p:nvPr/>
          </p:nvSpPr>
          <p:spPr>
            <a:xfrm>
              <a:off x="8079852" y="3313232"/>
              <a:ext cx="1755895" cy="460375"/>
            </a:xfrm>
            <a:prstGeom prst="rect">
              <a:avLst/>
            </a:prstGeom>
            <a:noFill/>
          </p:spPr>
          <p:txBody>
            <a:bodyPr wrap="square" rtlCol="0">
              <a:spAutoFit/>
            </a:bodyPr>
            <a:lstStyle/>
            <a:p>
              <a:pPr algn="dist"/>
              <a:r>
                <a:rPr lang="zh-CN" altLang="en-US" sz="2400" dirty="0">
                  <a:solidFill>
                    <a:schemeClr val="tx1">
                      <a:lumMod val="85000"/>
                      <a:lumOff val="15000"/>
                    </a:schemeClr>
                  </a:solidFill>
                  <a:latin typeface="+mj-ea"/>
                  <a:ea typeface="+mj-ea"/>
                </a:rPr>
                <a:t>产品服务</a:t>
              </a:r>
              <a:endParaRPr lang="zh-CN" altLang="en-US" sz="2400" dirty="0">
                <a:solidFill>
                  <a:schemeClr val="tx1">
                    <a:lumMod val="85000"/>
                    <a:lumOff val="15000"/>
                  </a:schemeClr>
                </a:solidFill>
                <a:latin typeface="+mj-ea"/>
                <a:ea typeface="+mj-ea"/>
              </a:endParaRPr>
            </a:p>
          </p:txBody>
        </p:sp>
        <p:sp>
          <p:nvSpPr>
            <p:cNvPr id="35" name="文本框 34"/>
            <p:cNvSpPr txBox="1"/>
            <p:nvPr/>
          </p:nvSpPr>
          <p:spPr>
            <a:xfrm>
              <a:off x="7245880" y="3294638"/>
              <a:ext cx="815615" cy="584775"/>
            </a:xfrm>
            <a:prstGeom prst="rect">
              <a:avLst/>
            </a:prstGeom>
            <a:noFill/>
          </p:spPr>
          <p:txBody>
            <a:bodyPr wrap="square" rtlCol="0">
              <a:spAutoFit/>
            </a:bodyPr>
            <a:lstStyle/>
            <a:p>
              <a:r>
                <a:rPr lang="en-US" altLang="zh-CN" sz="3200" dirty="0">
                  <a:solidFill>
                    <a:schemeClr val="bg1">
                      <a:lumMod val="65000"/>
                    </a:schemeClr>
                  </a:solidFill>
                  <a:latin typeface="+mj-lt"/>
                  <a:ea typeface="汉仪旗黑X1-55W" panose="00020600040101010101" pitchFamily="18" charset="-122"/>
                </a:rPr>
                <a:t>03</a:t>
              </a:r>
              <a:endParaRPr lang="zh-CN" altLang="en-US" sz="3200" dirty="0">
                <a:solidFill>
                  <a:schemeClr val="bg1">
                    <a:lumMod val="65000"/>
                  </a:schemeClr>
                </a:solidFill>
                <a:latin typeface="+mj-lt"/>
                <a:ea typeface="汉仪旗黑X1-55W" panose="00020600040101010101" pitchFamily="18" charset="-122"/>
              </a:endParaRPr>
            </a:p>
          </p:txBody>
        </p:sp>
      </p:grpSp>
      <p:grpSp>
        <p:nvGrpSpPr>
          <p:cNvPr id="6" name="组合 5"/>
          <p:cNvGrpSpPr/>
          <p:nvPr/>
        </p:nvGrpSpPr>
        <p:grpSpPr>
          <a:xfrm>
            <a:off x="8285739" y="5477569"/>
            <a:ext cx="2589867" cy="584775"/>
            <a:chOff x="7245880" y="5477569"/>
            <a:chExt cx="2589867" cy="584775"/>
          </a:xfrm>
        </p:grpSpPr>
        <p:sp>
          <p:nvSpPr>
            <p:cNvPr id="38" name="文本框 37"/>
            <p:cNvSpPr txBox="1"/>
            <p:nvPr/>
          </p:nvSpPr>
          <p:spPr>
            <a:xfrm>
              <a:off x="8079852" y="5496163"/>
              <a:ext cx="1755895" cy="460375"/>
            </a:xfrm>
            <a:prstGeom prst="rect">
              <a:avLst/>
            </a:prstGeom>
            <a:noFill/>
          </p:spPr>
          <p:txBody>
            <a:bodyPr wrap="square" rtlCol="0">
              <a:spAutoFit/>
            </a:bodyPr>
            <a:lstStyle/>
            <a:p>
              <a:pPr algn="dist"/>
              <a:r>
                <a:rPr lang="zh-CN" altLang="en-US" sz="2400" dirty="0">
                  <a:solidFill>
                    <a:schemeClr val="tx1">
                      <a:lumMod val="85000"/>
                      <a:lumOff val="15000"/>
                    </a:schemeClr>
                  </a:solidFill>
                  <a:latin typeface="+mj-ea"/>
                  <a:ea typeface="+mj-ea"/>
                </a:rPr>
                <a:t>核心团队</a:t>
              </a:r>
              <a:endParaRPr lang="zh-CN" altLang="en-US" sz="2400" dirty="0">
                <a:solidFill>
                  <a:schemeClr val="tx1">
                    <a:lumMod val="85000"/>
                    <a:lumOff val="15000"/>
                  </a:schemeClr>
                </a:solidFill>
                <a:latin typeface="+mj-ea"/>
                <a:ea typeface="+mj-ea"/>
              </a:endParaRPr>
            </a:p>
          </p:txBody>
        </p:sp>
        <p:sp>
          <p:nvSpPr>
            <p:cNvPr id="39" name="文本框 38"/>
            <p:cNvSpPr txBox="1"/>
            <p:nvPr/>
          </p:nvSpPr>
          <p:spPr>
            <a:xfrm>
              <a:off x="7245880" y="5477569"/>
              <a:ext cx="815615" cy="584775"/>
            </a:xfrm>
            <a:prstGeom prst="rect">
              <a:avLst/>
            </a:prstGeom>
            <a:noFill/>
          </p:spPr>
          <p:txBody>
            <a:bodyPr wrap="square" rtlCol="0">
              <a:spAutoFit/>
            </a:bodyPr>
            <a:lstStyle/>
            <a:p>
              <a:r>
                <a:rPr lang="en-US" altLang="zh-CN" sz="3200" dirty="0">
                  <a:solidFill>
                    <a:schemeClr val="bg1">
                      <a:lumMod val="65000"/>
                    </a:schemeClr>
                  </a:solidFill>
                  <a:latin typeface="+mj-lt"/>
                  <a:ea typeface="汉仪旗黑X1-55W" panose="00020600040101010101" pitchFamily="18" charset="-122"/>
                </a:rPr>
                <a:t>05</a:t>
              </a:r>
              <a:endParaRPr lang="zh-CN" altLang="en-US" sz="3200" dirty="0">
                <a:solidFill>
                  <a:schemeClr val="bg1">
                    <a:lumMod val="65000"/>
                  </a:schemeClr>
                </a:solidFill>
                <a:latin typeface="+mj-lt"/>
                <a:ea typeface="汉仪旗黑X1-55W" panose="00020600040101010101" pitchFamily="18" charset="-122"/>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p:cNvSpPr/>
          <p:nvPr/>
        </p:nvSpPr>
        <p:spPr>
          <a:xfrm flipH="1" flipV="1">
            <a:off x="5007780" y="0"/>
            <a:ext cx="7184220" cy="6858000"/>
          </a:xfrm>
          <a:custGeom>
            <a:avLst/>
            <a:gdLst>
              <a:gd name="connsiteX0" fmla="*/ 4384030 w 7184220"/>
              <a:gd name="connsiteY0" fmla="*/ 6858000 h 6858000"/>
              <a:gd name="connsiteX1" fmla="*/ 0 w 7184220"/>
              <a:gd name="connsiteY1" fmla="*/ 6858000 h 6858000"/>
              <a:gd name="connsiteX2" fmla="*/ 0 w 7184220"/>
              <a:gd name="connsiteY2" fmla="*/ 0 h 6858000"/>
              <a:gd name="connsiteX3" fmla="*/ 7184220 w 7184220"/>
              <a:gd name="connsiteY3" fmla="*/ 0 h 6858000"/>
            </a:gdLst>
            <a:ahLst/>
            <a:cxnLst>
              <a:cxn ang="0">
                <a:pos x="connsiteX0" y="connsiteY0"/>
              </a:cxn>
              <a:cxn ang="0">
                <a:pos x="connsiteX1" y="connsiteY1"/>
              </a:cxn>
              <a:cxn ang="0">
                <a:pos x="connsiteX2" y="connsiteY2"/>
              </a:cxn>
              <a:cxn ang="0">
                <a:pos x="connsiteX3" y="connsiteY3"/>
              </a:cxn>
            </a:cxnLst>
            <a:rect l="l" t="t" r="r" b="b"/>
            <a:pathLst>
              <a:path w="7184220" h="6858000">
                <a:moveTo>
                  <a:pt x="4384030" y="6858000"/>
                </a:moveTo>
                <a:lnTo>
                  <a:pt x="0" y="6858000"/>
                </a:lnTo>
                <a:lnTo>
                  <a:pt x="0" y="0"/>
                </a:lnTo>
                <a:lnTo>
                  <a:pt x="7184220" y="0"/>
                </a:lnTo>
                <a:close/>
              </a:path>
            </a:pathLst>
          </a:custGeom>
          <a:blipFill dpi="0" rotWithShape="0">
            <a:blip r:embed="rId1" cstate="print"/>
            <a:srcRect/>
            <a:stretch>
              <a:fillRect r="-43000"/>
            </a:stretch>
          </a:blipFill>
          <a:ln>
            <a:noFill/>
          </a:ln>
          <a:effectLst>
            <a:outerShdw blurRad="2540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p:nvSpPr>
        <p:spPr>
          <a:xfrm flipH="1" flipV="1">
            <a:off x="5007780" y="0"/>
            <a:ext cx="7184220" cy="6888776"/>
          </a:xfrm>
          <a:custGeom>
            <a:avLst/>
            <a:gdLst>
              <a:gd name="connsiteX0" fmla="*/ 4384030 w 7184220"/>
              <a:gd name="connsiteY0" fmla="*/ 6858000 h 6858000"/>
              <a:gd name="connsiteX1" fmla="*/ 0 w 7184220"/>
              <a:gd name="connsiteY1" fmla="*/ 6858000 h 6858000"/>
              <a:gd name="connsiteX2" fmla="*/ 0 w 7184220"/>
              <a:gd name="connsiteY2" fmla="*/ 0 h 6858000"/>
              <a:gd name="connsiteX3" fmla="*/ 7184220 w 7184220"/>
              <a:gd name="connsiteY3" fmla="*/ 0 h 6858000"/>
            </a:gdLst>
            <a:ahLst/>
            <a:cxnLst>
              <a:cxn ang="0">
                <a:pos x="connsiteX0" y="connsiteY0"/>
              </a:cxn>
              <a:cxn ang="0">
                <a:pos x="connsiteX1" y="connsiteY1"/>
              </a:cxn>
              <a:cxn ang="0">
                <a:pos x="connsiteX2" y="connsiteY2"/>
              </a:cxn>
              <a:cxn ang="0">
                <a:pos x="connsiteX3" y="connsiteY3"/>
              </a:cxn>
            </a:cxnLst>
            <a:rect l="l" t="t" r="r" b="b"/>
            <a:pathLst>
              <a:path w="7184220" h="6858000">
                <a:moveTo>
                  <a:pt x="4384030" y="6858000"/>
                </a:moveTo>
                <a:lnTo>
                  <a:pt x="0" y="6858000"/>
                </a:lnTo>
                <a:lnTo>
                  <a:pt x="0" y="0"/>
                </a:lnTo>
                <a:lnTo>
                  <a:pt x="7184220" y="0"/>
                </a:lnTo>
                <a:close/>
              </a:path>
            </a:pathLst>
          </a:custGeom>
          <a:gradFill flip="none" rotWithShape="1">
            <a:gsLst>
              <a:gs pos="100000">
                <a:srgbClr val="0C3D65">
                  <a:alpha val="90000"/>
                </a:srgbClr>
              </a:gs>
              <a:gs pos="0">
                <a:srgbClr val="001E32">
                  <a:alpha val="30000"/>
                </a:srgbClr>
              </a:gs>
            </a:gsLst>
            <a:lin ang="18900000" scaled="1"/>
            <a:tileRect/>
          </a:gradFill>
          <a:ln>
            <a:noFill/>
          </a:ln>
          <a:effectLst>
            <a:outerShdw blurRad="2540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文本框 17"/>
          <p:cNvSpPr txBox="1"/>
          <p:nvPr/>
        </p:nvSpPr>
        <p:spPr>
          <a:xfrm>
            <a:off x="1057641" y="1962575"/>
            <a:ext cx="4187415" cy="1200329"/>
          </a:xfrm>
          <a:prstGeom prst="rect">
            <a:avLst/>
          </a:prstGeom>
          <a:noFill/>
        </p:spPr>
        <p:txBody>
          <a:bodyPr wrap="square" rtlCol="0">
            <a:spAutoFit/>
          </a:bodyPr>
          <a:lstStyle/>
          <a:p>
            <a:pPr algn="dist"/>
            <a:r>
              <a:rPr lang="en-US" altLang="zh-CN" sz="7200" dirty="0">
                <a:solidFill>
                  <a:schemeClr val="bg1">
                    <a:lumMod val="85000"/>
                    <a:alpha val="55000"/>
                  </a:schemeClr>
                </a:solidFill>
                <a:latin typeface="+mj-lt"/>
                <a:ea typeface="汉仪旗黑X1-55W" panose="00020600040101010101" pitchFamily="18" charset="-122"/>
              </a:rPr>
              <a:t>PART 01</a:t>
            </a:r>
            <a:endParaRPr lang="zh-CN" altLang="en-US" sz="7200" dirty="0">
              <a:solidFill>
                <a:schemeClr val="bg1">
                  <a:lumMod val="85000"/>
                  <a:alpha val="55000"/>
                </a:schemeClr>
              </a:solidFill>
              <a:latin typeface="+mj-lt"/>
              <a:ea typeface="汉仪旗黑X1-55W" panose="00020600040101010101" pitchFamily="18" charset="-122"/>
            </a:endParaRPr>
          </a:p>
        </p:txBody>
      </p:sp>
      <p:sp>
        <p:nvSpPr>
          <p:cNvPr id="17" name="文本框 16"/>
          <p:cNvSpPr txBox="1"/>
          <p:nvPr/>
        </p:nvSpPr>
        <p:spPr>
          <a:xfrm>
            <a:off x="828040" y="2633345"/>
            <a:ext cx="5401310" cy="829945"/>
          </a:xfrm>
          <a:prstGeom prst="rect">
            <a:avLst/>
          </a:prstGeom>
          <a:noFill/>
        </p:spPr>
        <p:txBody>
          <a:bodyPr wrap="square" rtlCol="0">
            <a:spAutoFit/>
          </a:bodyPr>
          <a:lstStyle/>
          <a:p>
            <a:pPr algn="dist"/>
            <a:r>
              <a:rPr lang="zh-CN" altLang="en-US" sz="4800" dirty="0">
                <a:solidFill>
                  <a:srgbClr val="001E32"/>
                </a:solidFill>
                <a:latin typeface="方正清刻本悦宋简体" panose="02000000000000000000" pitchFamily="2" charset="-122"/>
                <a:ea typeface="方正清刻本悦宋简体" panose="02000000000000000000" pitchFamily="2" charset="-122"/>
              </a:rPr>
              <a:t>项目及公司概况</a:t>
            </a:r>
            <a:endParaRPr lang="zh-CN" altLang="en-US" sz="4800" dirty="0">
              <a:solidFill>
                <a:srgbClr val="001E32"/>
              </a:solidFill>
              <a:latin typeface="方正清刻本悦宋简体" panose="02000000000000000000" pitchFamily="2" charset="-122"/>
              <a:ea typeface="方正清刻本悦宋简体" panose="02000000000000000000" pitchFamily="2" charset="-122"/>
            </a:endParaRPr>
          </a:p>
        </p:txBody>
      </p:sp>
      <p:sp>
        <p:nvSpPr>
          <p:cNvPr id="16" name="任意多边形: 形状 15"/>
          <p:cNvSpPr/>
          <p:nvPr/>
        </p:nvSpPr>
        <p:spPr>
          <a:xfrm flipH="1" flipV="1">
            <a:off x="5939172" y="633216"/>
            <a:ext cx="6777598" cy="5653121"/>
          </a:xfrm>
          <a:custGeom>
            <a:avLst/>
            <a:gdLst>
              <a:gd name="connsiteX0" fmla="*/ 4469372 w 6777598"/>
              <a:gd name="connsiteY0" fmla="*/ 5653121 h 5653121"/>
              <a:gd name="connsiteX1" fmla="*/ 0 w 6777598"/>
              <a:gd name="connsiteY1" fmla="*/ 5653121 h 5653121"/>
              <a:gd name="connsiteX2" fmla="*/ 0 w 6777598"/>
              <a:gd name="connsiteY2" fmla="*/ 0 h 5653121"/>
              <a:gd name="connsiteX3" fmla="*/ 6777598 w 6777598"/>
              <a:gd name="connsiteY3" fmla="*/ 0 h 5653121"/>
            </a:gdLst>
            <a:ahLst/>
            <a:cxnLst>
              <a:cxn ang="0">
                <a:pos x="connsiteX0" y="connsiteY0"/>
              </a:cxn>
              <a:cxn ang="0">
                <a:pos x="connsiteX1" y="connsiteY1"/>
              </a:cxn>
              <a:cxn ang="0">
                <a:pos x="connsiteX2" y="connsiteY2"/>
              </a:cxn>
              <a:cxn ang="0">
                <a:pos x="connsiteX3" y="connsiteY3"/>
              </a:cxn>
            </a:cxnLst>
            <a:rect l="l" t="t" r="r" b="b"/>
            <a:pathLst>
              <a:path w="6777598" h="5653121">
                <a:moveTo>
                  <a:pt x="4469372" y="5653121"/>
                </a:moveTo>
                <a:lnTo>
                  <a:pt x="0" y="5653121"/>
                </a:lnTo>
                <a:lnTo>
                  <a:pt x="0" y="0"/>
                </a:lnTo>
                <a:lnTo>
                  <a:pt x="6777598" y="0"/>
                </a:lnTo>
                <a:close/>
              </a:path>
            </a:pathLst>
          </a:custGeom>
          <a:noFill/>
          <a:ln w="76200">
            <a:solidFill>
              <a:schemeClr val="bg1"/>
            </a:solidFill>
          </a:ln>
          <a:effectLst>
            <a:outerShdw blurRad="50800" dist="38100" dir="8100000" algn="tr" rotWithShape="0">
              <a:srgbClr val="001E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文本框 21"/>
          <p:cNvSpPr txBox="1"/>
          <p:nvPr/>
        </p:nvSpPr>
        <p:spPr>
          <a:xfrm>
            <a:off x="2347884" y="3429000"/>
            <a:ext cx="3392254" cy="338554"/>
          </a:xfrm>
          <a:prstGeom prst="rect">
            <a:avLst/>
          </a:prstGeom>
          <a:noFill/>
        </p:spPr>
        <p:txBody>
          <a:bodyPr wrap="square" rtlCol="0">
            <a:spAutoFit/>
          </a:bodyPr>
          <a:lstStyle/>
          <a:p>
            <a:pPr algn="ctr"/>
            <a:r>
              <a:rPr lang="en-US" altLang="zh-CN" sz="16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The Company And The Team</a:t>
            </a:r>
            <a:endParaRPr lang="en-US" altLang="zh-CN" sz="16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文本框 9"/>
          <p:cNvSpPr txBox="1"/>
          <p:nvPr/>
        </p:nvSpPr>
        <p:spPr>
          <a:xfrm>
            <a:off x="7098322" y="1657985"/>
            <a:ext cx="4544994" cy="2862322"/>
          </a:xfrm>
          <a:prstGeom prst="rect">
            <a:avLst/>
          </a:prstGeom>
          <a:noFill/>
        </p:spPr>
        <p:txBody>
          <a:bodyPr wrap="square" rtlCol="0">
            <a:spAutoFit/>
          </a:bodyPr>
          <a:lstStyle/>
          <a:p>
            <a:pPr algn="ctr"/>
            <a:r>
              <a:rPr lang="en-US" altLang="zh-CN" sz="18000" dirty="0">
                <a:solidFill>
                  <a:schemeClr val="bg1"/>
                </a:solidFill>
                <a:effectLst>
                  <a:outerShdw blurRad="38100" dist="38100" dir="2700000" algn="tl">
                    <a:srgbClr val="000000">
                      <a:alpha val="43137"/>
                    </a:srgbClr>
                  </a:outerShdw>
                </a:effectLst>
                <a:latin typeface="+mj-lt"/>
                <a:ea typeface="汉仪旗黑X1-55W" panose="00020600040101010101" pitchFamily="18" charset="-122"/>
              </a:rPr>
              <a:t>01</a:t>
            </a:r>
            <a:endParaRPr lang="zh-CN" altLang="en-US" sz="18000" dirty="0">
              <a:solidFill>
                <a:schemeClr val="bg1"/>
              </a:solidFill>
              <a:effectLst>
                <a:outerShdw blurRad="38100" dist="38100" dir="2700000" algn="tl">
                  <a:srgbClr val="000000">
                    <a:alpha val="43137"/>
                  </a:srgbClr>
                </a:outerShdw>
              </a:effectLst>
              <a:latin typeface="+mj-lt"/>
              <a:ea typeface="汉仪旗黑X1-55W" panose="00020600040101010101" pitchFamily="18" charset="-122"/>
            </a:endParaRPr>
          </a:p>
        </p:txBody>
      </p:sp>
      <p:sp>
        <p:nvSpPr>
          <p:cNvPr id="12" name="文本框 11"/>
          <p:cNvSpPr txBox="1"/>
          <p:nvPr/>
        </p:nvSpPr>
        <p:spPr>
          <a:xfrm>
            <a:off x="8257472" y="4079882"/>
            <a:ext cx="4544994" cy="1323439"/>
          </a:xfrm>
          <a:prstGeom prst="rect">
            <a:avLst/>
          </a:prstGeom>
          <a:noFill/>
        </p:spPr>
        <p:txBody>
          <a:bodyPr wrap="square" rtlCol="0">
            <a:spAutoFit/>
          </a:bodyPr>
          <a:lstStyle/>
          <a:p>
            <a:pPr algn="ctr"/>
            <a:r>
              <a:rPr lang="en-US" altLang="zh-CN" sz="8000" dirty="0">
                <a:solidFill>
                  <a:schemeClr val="bg1"/>
                </a:solidFill>
                <a:latin typeface="+mj-lt"/>
                <a:ea typeface="汉仪旗黑X1-55W" panose="00020600040101010101" pitchFamily="18" charset="-122"/>
              </a:rPr>
              <a:t>ONE</a:t>
            </a:r>
            <a:endParaRPr lang="zh-CN" altLang="en-US" sz="8000" dirty="0">
              <a:solidFill>
                <a:schemeClr val="bg1"/>
              </a:solidFill>
              <a:latin typeface="+mj-lt"/>
              <a:ea typeface="汉仪旗黑X1-55W" panose="00020600040101010101" pitchFamily="18"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4375F"/>
            </a:gs>
            <a:gs pos="100000">
              <a:srgbClr val="03395F"/>
            </a:gs>
          </a:gsLst>
          <a:lin ang="5400000" scaled="0"/>
        </a:gradFill>
        <a:effectLst/>
      </p:bgPr>
    </p:bg>
    <p:spTree>
      <p:nvGrpSpPr>
        <p:cNvPr id="1" name=""/>
        <p:cNvGrpSpPr/>
        <p:nvPr/>
      </p:nvGrpSpPr>
      <p:grpSpPr>
        <a:xfrm>
          <a:off x="0" y="0"/>
          <a:ext cx="0" cy="0"/>
          <a:chOff x="0" y="0"/>
          <a:chExt cx="0" cy="0"/>
        </a:xfrm>
      </p:grpSpPr>
      <p:pic>
        <p:nvPicPr>
          <p:cNvPr id="7" name="图片 6" descr="图片2"/>
          <p:cNvPicPr>
            <a:picLocks noChangeAspect="1"/>
          </p:cNvPicPr>
          <p:nvPr/>
        </p:nvPicPr>
        <p:blipFill>
          <a:blip r:embed="rId1"/>
          <a:stretch>
            <a:fillRect/>
          </a:stretch>
        </p:blipFill>
        <p:spPr>
          <a:xfrm>
            <a:off x="5178425" y="1028700"/>
            <a:ext cx="6317615" cy="5206365"/>
          </a:xfrm>
          <a:prstGeom prst="rect">
            <a:avLst/>
          </a:prstGeom>
        </p:spPr>
      </p:pic>
      <p:sp>
        <p:nvSpPr>
          <p:cNvPr id="32" name="矩形 31"/>
          <p:cNvSpPr/>
          <p:nvPr>
            <p:custDataLst>
              <p:tags r:id="rId2"/>
            </p:custDataLst>
          </p:nvPr>
        </p:nvSpPr>
        <p:spPr>
          <a:xfrm>
            <a:off x="4109465" y="869157"/>
            <a:ext cx="7594600" cy="5526086"/>
          </a:xfrm>
          <a:prstGeom prst="rect">
            <a:avLst/>
          </a:prstGeom>
          <a:noFill/>
          <a:ln w="63500">
            <a:solidFill>
              <a:schemeClr val="bg1"/>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a:xfrm flipH="1" flipV="1">
            <a:off x="0" y="0"/>
            <a:ext cx="8737600" cy="6858000"/>
          </a:xfrm>
          <a:custGeom>
            <a:avLst/>
            <a:gdLst>
              <a:gd name="connsiteX0" fmla="*/ 7718014 w 7718014"/>
              <a:gd name="connsiteY0" fmla="*/ 6858000 h 6858000"/>
              <a:gd name="connsiteX1" fmla="*/ 0 w 7718014"/>
              <a:gd name="connsiteY1" fmla="*/ 6858000 h 6858000"/>
              <a:gd name="connsiteX2" fmla="*/ 2800190 w 7718014"/>
              <a:gd name="connsiteY2" fmla="*/ 0 h 6858000"/>
              <a:gd name="connsiteX3" fmla="*/ 7718014 w 7718014"/>
              <a:gd name="connsiteY3" fmla="*/ 0 h 6858000"/>
            </a:gdLst>
            <a:ahLst/>
            <a:cxnLst>
              <a:cxn ang="0">
                <a:pos x="connsiteX0" y="connsiteY0"/>
              </a:cxn>
              <a:cxn ang="0">
                <a:pos x="connsiteX1" y="connsiteY1"/>
              </a:cxn>
              <a:cxn ang="0">
                <a:pos x="connsiteX2" y="connsiteY2"/>
              </a:cxn>
              <a:cxn ang="0">
                <a:pos x="connsiteX3" y="connsiteY3"/>
              </a:cxn>
            </a:cxnLst>
            <a:rect l="l" t="t" r="r" b="b"/>
            <a:pathLst>
              <a:path w="7718014" h="6858000">
                <a:moveTo>
                  <a:pt x="7718014" y="6858000"/>
                </a:moveTo>
                <a:lnTo>
                  <a:pt x="0" y="6858000"/>
                </a:lnTo>
                <a:lnTo>
                  <a:pt x="2800190" y="0"/>
                </a:lnTo>
                <a:lnTo>
                  <a:pt x="7718014" y="0"/>
                </a:lnTo>
                <a:close/>
              </a:path>
            </a:pathLst>
          </a:custGeom>
          <a:solidFill>
            <a:schemeClr val="bg1"/>
          </a:solidFill>
          <a:ln>
            <a:noFill/>
          </a:ln>
          <a:effectLst>
            <a:outerShdw blurRad="254000" dist="38100" algn="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文本框 3"/>
          <p:cNvSpPr txBox="1"/>
          <p:nvPr/>
        </p:nvSpPr>
        <p:spPr>
          <a:xfrm>
            <a:off x="540884" y="326565"/>
            <a:ext cx="1916582" cy="521970"/>
          </a:xfrm>
          <a:prstGeom prst="rect">
            <a:avLst/>
          </a:prstGeom>
          <a:noFill/>
        </p:spPr>
        <p:txBody>
          <a:bodyPr wrap="square" rtlCol="0">
            <a:spAutoFit/>
          </a:bodyPr>
          <a:lstStyle/>
          <a:p>
            <a:r>
              <a:rPr lang="zh-CN" altLang="en-US" sz="2800" dirty="0">
                <a:latin typeface="+mj-ea"/>
                <a:ea typeface="+mj-ea"/>
              </a:rPr>
              <a:t>项目概述</a:t>
            </a:r>
            <a:endParaRPr lang="zh-CN" altLang="en-US" sz="2800" dirty="0">
              <a:latin typeface="+mj-ea"/>
              <a:ea typeface="+mj-ea"/>
            </a:endParaRPr>
          </a:p>
        </p:txBody>
      </p:sp>
      <p:sp>
        <p:nvSpPr>
          <p:cNvPr id="6" name="文本框 5"/>
          <p:cNvSpPr txBox="1"/>
          <p:nvPr/>
        </p:nvSpPr>
        <p:spPr>
          <a:xfrm>
            <a:off x="2326426" y="388120"/>
            <a:ext cx="2593975" cy="400110"/>
          </a:xfrm>
          <a:prstGeom prst="rect">
            <a:avLst/>
          </a:prstGeom>
          <a:noFill/>
        </p:spPr>
        <p:txBody>
          <a:bodyPr wrap="square" rtlCol="0">
            <a:spAutoFit/>
          </a:bodyPr>
          <a:lstStyle/>
          <a:p>
            <a:r>
              <a:rPr lang="en-US" altLang="zh-CN" sz="2000" dirty="0">
                <a:solidFill>
                  <a:schemeClr val="tx1">
                    <a:lumMod val="75000"/>
                    <a:lumOff val="25000"/>
                  </a:schemeClr>
                </a:solidFill>
                <a:latin typeface="+mj-lt"/>
                <a:ea typeface="+mj-ea"/>
              </a:rPr>
              <a:t>Company </a:t>
            </a:r>
            <a:r>
              <a:rPr lang="en-US" altLang="zh-CN" sz="2000" dirty="0" err="1">
                <a:solidFill>
                  <a:schemeClr val="tx1">
                    <a:lumMod val="75000"/>
                    <a:lumOff val="25000"/>
                  </a:schemeClr>
                </a:solidFill>
                <a:latin typeface="+mj-lt"/>
                <a:ea typeface="+mj-ea"/>
              </a:rPr>
              <a:t>Proflile</a:t>
            </a:r>
            <a:endParaRPr lang="zh-CN" altLang="en-US" sz="2000" dirty="0">
              <a:solidFill>
                <a:schemeClr val="tx1">
                  <a:lumMod val="75000"/>
                  <a:lumOff val="25000"/>
                </a:schemeClr>
              </a:solidFill>
              <a:latin typeface="+mj-lt"/>
              <a:ea typeface="+mj-ea"/>
            </a:endParaRPr>
          </a:p>
        </p:txBody>
      </p:sp>
      <p:sp>
        <p:nvSpPr>
          <p:cNvPr id="17" name="文本框 16"/>
          <p:cNvSpPr txBox="1"/>
          <p:nvPr/>
        </p:nvSpPr>
        <p:spPr>
          <a:xfrm>
            <a:off x="589279" y="1232535"/>
            <a:ext cx="5158377" cy="5373779"/>
          </a:xfrm>
          <a:prstGeom prst="rect">
            <a:avLst/>
          </a:prstGeom>
          <a:noFill/>
        </p:spPr>
        <p:txBody>
          <a:bodyPr wrap="square" rtlCol="0">
            <a:spAutoFit/>
          </a:bodyPr>
          <a:lstStyle/>
          <a:p>
            <a:pPr indent="457200">
              <a:lnSpc>
                <a:spcPct val="130000"/>
              </a:lnSpc>
            </a:pPr>
            <a:r>
              <a:rPr lang="zh-CN" altLang="en-US" sz="2400" dirty="0">
                <a:latin typeface="华文楷体" panose="02010600040101010101" charset="-122"/>
                <a:ea typeface="华文楷体" panose="02010600040101010101" charset="-122"/>
              </a:rPr>
              <a:t>鹰眼无人机科技有限公司（简称鹰眼），以“智能科技改变未来”为主旨，以改善无人机产品体验为终极目标，致力于打造操作简单、使用稳定的无人机。鹰眼希望每个人都能享受无忧飞行尽情拍摄的乐趣，做相同性能里体验感最好的无人机</a:t>
            </a:r>
            <a:r>
              <a:rPr lang="zh-CN" altLang="en-US" sz="2400" dirty="0" smtClean="0">
                <a:latin typeface="华文楷体" panose="02010600040101010101" charset="-122"/>
                <a:ea typeface="华文楷体" panose="02010600040101010101" charset="-122"/>
              </a:rPr>
              <a:t>。</a:t>
            </a:r>
            <a:endParaRPr lang="en-US" altLang="zh-CN" sz="2400" dirty="0" smtClean="0">
              <a:latin typeface="华文楷体" panose="02010600040101010101" charset="-122"/>
              <a:ea typeface="华文楷体" panose="02010600040101010101" charset="-122"/>
            </a:endParaRPr>
          </a:p>
          <a:p>
            <a:pPr indent="457200">
              <a:lnSpc>
                <a:spcPct val="130000"/>
              </a:lnSpc>
            </a:pPr>
            <a:r>
              <a:rPr lang="zh-CN" altLang="en-US" sz="2400" dirty="0" smtClean="0">
                <a:latin typeface="华文楷体" panose="02010600040101010101" charset="-122"/>
                <a:ea typeface="华文楷体" panose="02010600040101010101" charset="-122"/>
              </a:rPr>
              <a:t>公司</a:t>
            </a:r>
            <a:r>
              <a:rPr lang="zh-CN" altLang="en-US" sz="2400" dirty="0">
                <a:latin typeface="华文楷体" panose="02010600040101010101" charset="-122"/>
                <a:ea typeface="华文楷体" panose="02010600040101010101" charset="-122"/>
              </a:rPr>
              <a:t>掌握一整套核心技术，重点研制娱乐及商业用途的无人机。通过</a:t>
            </a:r>
            <a:r>
              <a:rPr lang="zh-CN" altLang="en-US" sz="2400" dirty="0" smtClean="0">
                <a:latin typeface="华文楷体" panose="02010600040101010101" charset="-122"/>
                <a:ea typeface="华文楷体" panose="02010600040101010101" charset="-122"/>
              </a:rPr>
              <a:t>运用现有科技研发技术，打造更完美、更适用的无人机</a:t>
            </a:r>
            <a:r>
              <a:rPr lang="zh-CN" altLang="en-US" sz="2400" dirty="0">
                <a:latin typeface="华文楷体" panose="02010600040101010101" charset="-122"/>
                <a:ea typeface="华文楷体" panose="02010600040101010101" charset="-122"/>
              </a:rPr>
              <a:t>。</a:t>
            </a:r>
            <a:endParaRPr lang="zh-CN" altLang="en-US" sz="2400" dirty="0">
              <a:latin typeface="华文楷体" panose="02010600040101010101" charset="-122"/>
              <a:ea typeface="华文楷体" panose="02010600040101010101"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p:cNvSpPr/>
          <p:nvPr/>
        </p:nvSpPr>
        <p:spPr>
          <a:xfrm flipH="1" flipV="1">
            <a:off x="5007780" y="0"/>
            <a:ext cx="7184220" cy="6858000"/>
          </a:xfrm>
          <a:custGeom>
            <a:avLst/>
            <a:gdLst>
              <a:gd name="connsiteX0" fmla="*/ 4384030 w 7184220"/>
              <a:gd name="connsiteY0" fmla="*/ 6858000 h 6858000"/>
              <a:gd name="connsiteX1" fmla="*/ 0 w 7184220"/>
              <a:gd name="connsiteY1" fmla="*/ 6858000 h 6858000"/>
              <a:gd name="connsiteX2" fmla="*/ 0 w 7184220"/>
              <a:gd name="connsiteY2" fmla="*/ 0 h 6858000"/>
              <a:gd name="connsiteX3" fmla="*/ 7184220 w 7184220"/>
              <a:gd name="connsiteY3" fmla="*/ 0 h 6858000"/>
            </a:gdLst>
            <a:ahLst/>
            <a:cxnLst>
              <a:cxn ang="0">
                <a:pos x="connsiteX0" y="connsiteY0"/>
              </a:cxn>
              <a:cxn ang="0">
                <a:pos x="connsiteX1" y="connsiteY1"/>
              </a:cxn>
              <a:cxn ang="0">
                <a:pos x="connsiteX2" y="connsiteY2"/>
              </a:cxn>
              <a:cxn ang="0">
                <a:pos x="connsiteX3" y="connsiteY3"/>
              </a:cxn>
            </a:cxnLst>
            <a:rect l="l" t="t" r="r" b="b"/>
            <a:pathLst>
              <a:path w="7184220" h="6858000">
                <a:moveTo>
                  <a:pt x="4384030" y="6858000"/>
                </a:moveTo>
                <a:lnTo>
                  <a:pt x="0" y="6858000"/>
                </a:lnTo>
                <a:lnTo>
                  <a:pt x="0" y="0"/>
                </a:lnTo>
                <a:lnTo>
                  <a:pt x="7184220" y="0"/>
                </a:lnTo>
                <a:close/>
              </a:path>
            </a:pathLst>
          </a:custGeom>
          <a:blipFill dpi="0" rotWithShape="0">
            <a:blip r:embed="rId1" cstate="print"/>
            <a:srcRect/>
            <a:stretch>
              <a:fillRect r="-43000"/>
            </a:stretch>
          </a:blipFill>
          <a:ln>
            <a:noFill/>
          </a:ln>
          <a:effectLst>
            <a:outerShdw blurRad="2540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p:nvSpPr>
        <p:spPr>
          <a:xfrm flipH="1" flipV="1">
            <a:off x="5007780" y="0"/>
            <a:ext cx="7184220" cy="6888776"/>
          </a:xfrm>
          <a:custGeom>
            <a:avLst/>
            <a:gdLst>
              <a:gd name="connsiteX0" fmla="*/ 4384030 w 7184220"/>
              <a:gd name="connsiteY0" fmla="*/ 6858000 h 6858000"/>
              <a:gd name="connsiteX1" fmla="*/ 0 w 7184220"/>
              <a:gd name="connsiteY1" fmla="*/ 6858000 h 6858000"/>
              <a:gd name="connsiteX2" fmla="*/ 0 w 7184220"/>
              <a:gd name="connsiteY2" fmla="*/ 0 h 6858000"/>
              <a:gd name="connsiteX3" fmla="*/ 7184220 w 7184220"/>
              <a:gd name="connsiteY3" fmla="*/ 0 h 6858000"/>
            </a:gdLst>
            <a:ahLst/>
            <a:cxnLst>
              <a:cxn ang="0">
                <a:pos x="connsiteX0" y="connsiteY0"/>
              </a:cxn>
              <a:cxn ang="0">
                <a:pos x="connsiteX1" y="connsiteY1"/>
              </a:cxn>
              <a:cxn ang="0">
                <a:pos x="connsiteX2" y="connsiteY2"/>
              </a:cxn>
              <a:cxn ang="0">
                <a:pos x="connsiteX3" y="connsiteY3"/>
              </a:cxn>
            </a:cxnLst>
            <a:rect l="l" t="t" r="r" b="b"/>
            <a:pathLst>
              <a:path w="7184220" h="6858000">
                <a:moveTo>
                  <a:pt x="4384030" y="6858000"/>
                </a:moveTo>
                <a:lnTo>
                  <a:pt x="0" y="6858000"/>
                </a:lnTo>
                <a:lnTo>
                  <a:pt x="0" y="0"/>
                </a:lnTo>
                <a:lnTo>
                  <a:pt x="7184220" y="0"/>
                </a:lnTo>
                <a:close/>
              </a:path>
            </a:pathLst>
          </a:custGeom>
          <a:gradFill flip="none" rotWithShape="1">
            <a:gsLst>
              <a:gs pos="100000">
                <a:srgbClr val="0C3D65">
                  <a:alpha val="90000"/>
                </a:srgbClr>
              </a:gs>
              <a:gs pos="0">
                <a:srgbClr val="001E32">
                  <a:alpha val="30000"/>
                </a:srgbClr>
              </a:gs>
            </a:gsLst>
            <a:lin ang="18900000" scaled="1"/>
            <a:tileRect/>
          </a:gradFill>
          <a:ln>
            <a:noFill/>
          </a:ln>
          <a:effectLst>
            <a:outerShdw blurRad="2540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文本框 17"/>
          <p:cNvSpPr txBox="1"/>
          <p:nvPr/>
        </p:nvSpPr>
        <p:spPr>
          <a:xfrm>
            <a:off x="1057641" y="1962575"/>
            <a:ext cx="4187415" cy="1198880"/>
          </a:xfrm>
          <a:prstGeom prst="rect">
            <a:avLst/>
          </a:prstGeom>
          <a:noFill/>
        </p:spPr>
        <p:txBody>
          <a:bodyPr wrap="square" rtlCol="0">
            <a:spAutoFit/>
          </a:bodyPr>
          <a:lstStyle/>
          <a:p>
            <a:pPr algn="dist"/>
            <a:r>
              <a:rPr lang="en-US" altLang="zh-CN" sz="7200" dirty="0">
                <a:solidFill>
                  <a:schemeClr val="bg1">
                    <a:lumMod val="85000"/>
                    <a:alpha val="55000"/>
                  </a:schemeClr>
                </a:solidFill>
                <a:latin typeface="+mj-lt"/>
                <a:ea typeface="汉仪旗黑X1-55W" panose="00020600040101010101" pitchFamily="18" charset="-122"/>
              </a:rPr>
              <a:t>PART 02</a:t>
            </a:r>
            <a:endParaRPr lang="zh-CN" altLang="en-US" sz="7200" dirty="0">
              <a:solidFill>
                <a:schemeClr val="bg1">
                  <a:lumMod val="85000"/>
                  <a:alpha val="55000"/>
                </a:schemeClr>
              </a:solidFill>
              <a:latin typeface="+mj-lt"/>
              <a:ea typeface="汉仪旗黑X1-55W" panose="00020600040101010101" pitchFamily="18" charset="-122"/>
            </a:endParaRPr>
          </a:p>
        </p:txBody>
      </p:sp>
      <p:sp>
        <p:nvSpPr>
          <p:cNvPr id="17" name="文本框 16"/>
          <p:cNvSpPr txBox="1"/>
          <p:nvPr/>
        </p:nvSpPr>
        <p:spPr>
          <a:xfrm>
            <a:off x="551180" y="2846705"/>
            <a:ext cx="5682615" cy="829945"/>
          </a:xfrm>
          <a:prstGeom prst="rect">
            <a:avLst/>
          </a:prstGeom>
          <a:noFill/>
        </p:spPr>
        <p:txBody>
          <a:bodyPr wrap="square" rtlCol="0">
            <a:spAutoFit/>
          </a:bodyPr>
          <a:lstStyle/>
          <a:p>
            <a:pPr algn="dist"/>
            <a:r>
              <a:rPr lang="zh-CN" altLang="en-US" sz="4800" dirty="0">
                <a:solidFill>
                  <a:srgbClr val="001E32"/>
                </a:solidFill>
                <a:latin typeface="方正清刻本悦宋简体" panose="02000000000000000000" pitchFamily="2" charset="-122"/>
                <a:ea typeface="方正清刻本悦宋简体" panose="02000000000000000000" pitchFamily="2" charset="-122"/>
              </a:rPr>
              <a:t>行业市场及竞争分析</a:t>
            </a:r>
            <a:endParaRPr lang="zh-CN" altLang="en-US" sz="4800" dirty="0">
              <a:solidFill>
                <a:srgbClr val="001E32"/>
              </a:solidFill>
              <a:latin typeface="方正清刻本悦宋简体" panose="02000000000000000000" pitchFamily="2" charset="-122"/>
              <a:ea typeface="方正清刻本悦宋简体" panose="02000000000000000000" pitchFamily="2" charset="-122"/>
            </a:endParaRPr>
          </a:p>
        </p:txBody>
      </p:sp>
      <p:sp>
        <p:nvSpPr>
          <p:cNvPr id="16" name="任意多边形: 形状 15"/>
          <p:cNvSpPr/>
          <p:nvPr/>
        </p:nvSpPr>
        <p:spPr>
          <a:xfrm flipH="1" flipV="1">
            <a:off x="5939172" y="633216"/>
            <a:ext cx="6777598" cy="5653121"/>
          </a:xfrm>
          <a:custGeom>
            <a:avLst/>
            <a:gdLst>
              <a:gd name="connsiteX0" fmla="*/ 4469372 w 6777598"/>
              <a:gd name="connsiteY0" fmla="*/ 5653121 h 5653121"/>
              <a:gd name="connsiteX1" fmla="*/ 0 w 6777598"/>
              <a:gd name="connsiteY1" fmla="*/ 5653121 h 5653121"/>
              <a:gd name="connsiteX2" fmla="*/ 0 w 6777598"/>
              <a:gd name="connsiteY2" fmla="*/ 0 h 5653121"/>
              <a:gd name="connsiteX3" fmla="*/ 6777598 w 6777598"/>
              <a:gd name="connsiteY3" fmla="*/ 0 h 5653121"/>
            </a:gdLst>
            <a:ahLst/>
            <a:cxnLst>
              <a:cxn ang="0">
                <a:pos x="connsiteX0" y="connsiteY0"/>
              </a:cxn>
              <a:cxn ang="0">
                <a:pos x="connsiteX1" y="connsiteY1"/>
              </a:cxn>
              <a:cxn ang="0">
                <a:pos x="connsiteX2" y="connsiteY2"/>
              </a:cxn>
              <a:cxn ang="0">
                <a:pos x="connsiteX3" y="connsiteY3"/>
              </a:cxn>
            </a:cxnLst>
            <a:rect l="l" t="t" r="r" b="b"/>
            <a:pathLst>
              <a:path w="6777598" h="5653121">
                <a:moveTo>
                  <a:pt x="4469372" y="5653121"/>
                </a:moveTo>
                <a:lnTo>
                  <a:pt x="0" y="5653121"/>
                </a:lnTo>
                <a:lnTo>
                  <a:pt x="0" y="0"/>
                </a:lnTo>
                <a:lnTo>
                  <a:pt x="6777598" y="0"/>
                </a:lnTo>
                <a:close/>
              </a:path>
            </a:pathLst>
          </a:custGeom>
          <a:noFill/>
          <a:ln w="76200">
            <a:solidFill>
              <a:schemeClr val="bg1"/>
            </a:solidFill>
          </a:ln>
          <a:effectLst>
            <a:outerShdw blurRad="50800" dist="38100" dir="8100000" algn="tr" rotWithShape="0">
              <a:srgbClr val="001E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文本框 21"/>
          <p:cNvSpPr txBox="1"/>
          <p:nvPr/>
        </p:nvSpPr>
        <p:spPr>
          <a:xfrm>
            <a:off x="2347884" y="3429000"/>
            <a:ext cx="3392254" cy="338554"/>
          </a:xfrm>
          <a:prstGeom prst="rect">
            <a:avLst/>
          </a:prstGeom>
          <a:noFill/>
        </p:spPr>
        <p:txBody>
          <a:bodyPr wrap="square" rtlCol="0">
            <a:spAutoFit/>
          </a:bodyPr>
          <a:lstStyle/>
          <a:p>
            <a:pPr algn="ctr"/>
            <a:r>
              <a:rPr lang="en-US" altLang="zh-CN" sz="16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The Company And The Team</a:t>
            </a:r>
            <a:endParaRPr lang="en-US" altLang="zh-CN" sz="16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文本框 9"/>
          <p:cNvSpPr txBox="1"/>
          <p:nvPr/>
        </p:nvSpPr>
        <p:spPr>
          <a:xfrm>
            <a:off x="7098322" y="1657985"/>
            <a:ext cx="4544994" cy="2861310"/>
          </a:xfrm>
          <a:prstGeom prst="rect">
            <a:avLst/>
          </a:prstGeom>
          <a:noFill/>
        </p:spPr>
        <p:txBody>
          <a:bodyPr wrap="square" rtlCol="0">
            <a:spAutoFit/>
          </a:bodyPr>
          <a:lstStyle/>
          <a:p>
            <a:pPr algn="ctr"/>
            <a:r>
              <a:rPr lang="en-US" altLang="zh-CN" sz="18000" dirty="0">
                <a:solidFill>
                  <a:schemeClr val="bg1"/>
                </a:solidFill>
                <a:effectLst>
                  <a:outerShdw blurRad="38100" dist="38100" dir="2700000" algn="tl">
                    <a:srgbClr val="000000">
                      <a:alpha val="43137"/>
                    </a:srgbClr>
                  </a:outerShdw>
                </a:effectLst>
                <a:latin typeface="+mj-lt"/>
                <a:ea typeface="汉仪旗黑X1-55W" panose="00020600040101010101" pitchFamily="18" charset="-122"/>
              </a:rPr>
              <a:t>02</a:t>
            </a:r>
            <a:endParaRPr lang="zh-CN" altLang="en-US" sz="18000" dirty="0">
              <a:solidFill>
                <a:schemeClr val="bg1"/>
              </a:solidFill>
              <a:effectLst>
                <a:outerShdw blurRad="38100" dist="38100" dir="2700000" algn="tl">
                  <a:srgbClr val="000000">
                    <a:alpha val="43137"/>
                  </a:srgbClr>
                </a:outerShdw>
              </a:effectLst>
              <a:latin typeface="+mj-lt"/>
              <a:ea typeface="汉仪旗黑X1-55W" panose="00020600040101010101" pitchFamily="18" charset="-122"/>
            </a:endParaRPr>
          </a:p>
        </p:txBody>
      </p:sp>
      <p:sp>
        <p:nvSpPr>
          <p:cNvPr id="12" name="文本框 11"/>
          <p:cNvSpPr txBox="1"/>
          <p:nvPr/>
        </p:nvSpPr>
        <p:spPr>
          <a:xfrm>
            <a:off x="8257472" y="4079882"/>
            <a:ext cx="4544994" cy="1323439"/>
          </a:xfrm>
          <a:prstGeom prst="rect">
            <a:avLst/>
          </a:prstGeom>
          <a:noFill/>
        </p:spPr>
        <p:txBody>
          <a:bodyPr wrap="square" rtlCol="0">
            <a:spAutoFit/>
          </a:bodyPr>
          <a:lstStyle/>
          <a:p>
            <a:pPr algn="ctr"/>
            <a:r>
              <a:rPr lang="en-US" altLang="zh-CN" sz="8000" dirty="0">
                <a:solidFill>
                  <a:schemeClr val="bg1"/>
                </a:solidFill>
                <a:latin typeface="+mj-lt"/>
                <a:ea typeface="汉仪旗黑X1-55W" panose="00020600040101010101" pitchFamily="18" charset="-122"/>
              </a:rPr>
              <a:t>ONE</a:t>
            </a:r>
            <a:endParaRPr lang="zh-CN" altLang="en-US" sz="8000" dirty="0">
              <a:solidFill>
                <a:schemeClr val="bg1"/>
              </a:solidFill>
              <a:latin typeface="+mj-lt"/>
              <a:ea typeface="汉仪旗黑X1-55W" panose="00020600040101010101" pitchFamily="18"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FiK-2wjD_4zBCr6cqszOkEIJVXY0"/>
          <p:cNvPicPr>
            <a:picLocks noChangeAspect="1"/>
          </p:cNvPicPr>
          <p:nvPr/>
        </p:nvPicPr>
        <p:blipFill>
          <a:blip r:embed="rId1"/>
          <a:stretch>
            <a:fillRect/>
          </a:stretch>
        </p:blipFill>
        <p:spPr>
          <a:xfrm>
            <a:off x="0" y="-6350"/>
            <a:ext cx="12192635" cy="2428875"/>
          </a:xfrm>
          <a:prstGeom prst="rect">
            <a:avLst/>
          </a:prstGeom>
        </p:spPr>
      </p:pic>
      <p:sp>
        <p:nvSpPr>
          <p:cNvPr id="21" name="文本框 20"/>
          <p:cNvSpPr txBox="1"/>
          <p:nvPr/>
        </p:nvSpPr>
        <p:spPr>
          <a:xfrm>
            <a:off x="541020" y="326390"/>
            <a:ext cx="3527425" cy="521970"/>
          </a:xfrm>
          <a:prstGeom prst="rect">
            <a:avLst/>
          </a:prstGeom>
          <a:noFill/>
        </p:spPr>
        <p:txBody>
          <a:bodyPr wrap="square" rtlCol="0">
            <a:spAutoFit/>
          </a:bodyPr>
          <a:lstStyle/>
          <a:p>
            <a:r>
              <a:rPr lang="zh-CN" altLang="en-US" sz="2800" b="1" dirty="0">
                <a:solidFill>
                  <a:schemeClr val="bg1"/>
                </a:solidFill>
                <a:latin typeface="+mj-ea"/>
                <a:ea typeface="+mj-ea"/>
              </a:rPr>
              <a:t>行业</a:t>
            </a:r>
            <a:r>
              <a:rPr lang="zh-CN" altLang="en-US" sz="2800" b="1" dirty="0">
                <a:solidFill>
                  <a:schemeClr val="bg1"/>
                </a:solidFill>
                <a:latin typeface="+mj-ea"/>
                <a:ea typeface="+mj-ea"/>
              </a:rPr>
              <a:t>市场分析（STP）</a:t>
            </a:r>
            <a:endParaRPr lang="zh-CN" altLang="en-US" sz="2800" b="1" dirty="0">
              <a:solidFill>
                <a:schemeClr val="bg1"/>
              </a:solidFill>
              <a:latin typeface="+mj-ea"/>
              <a:ea typeface="+mj-ea"/>
            </a:endParaRPr>
          </a:p>
        </p:txBody>
      </p:sp>
      <p:sp>
        <p:nvSpPr>
          <p:cNvPr id="24" name="文本框 23"/>
          <p:cNvSpPr txBox="1"/>
          <p:nvPr/>
        </p:nvSpPr>
        <p:spPr>
          <a:xfrm>
            <a:off x="560070" y="3512185"/>
            <a:ext cx="3183890" cy="2011680"/>
          </a:xfrm>
          <a:prstGeom prst="rect">
            <a:avLst/>
          </a:prstGeom>
          <a:noFill/>
        </p:spPr>
        <p:txBody>
          <a:bodyPr wrap="square" rtlCol="0">
            <a:spAutoFit/>
          </a:bodyPr>
          <a:lstStyle/>
          <a:p>
            <a:pPr>
              <a:lnSpc>
                <a:spcPct val="120000"/>
              </a:lnSpc>
            </a:pPr>
            <a:r>
              <a:rPr lang="en-US" altLang="zh-CN" sz="2400" dirty="0">
                <a:solidFill>
                  <a:schemeClr val="tx1">
                    <a:lumMod val="85000"/>
                    <a:lumOff val="15000"/>
                  </a:schemeClr>
                </a:solidFill>
                <a:latin typeface="华文楷体" panose="02010600040101010101" charset="-122"/>
                <a:ea typeface="华文楷体" panose="02010600040101010101" charset="-122"/>
              </a:rPr>
              <a:t>        </a:t>
            </a:r>
            <a:r>
              <a:rPr lang="zh-CN" altLang="en-US" sz="2000" dirty="0">
                <a:solidFill>
                  <a:schemeClr val="tx1">
                    <a:lumMod val="85000"/>
                    <a:lumOff val="15000"/>
                  </a:schemeClr>
                </a:solidFill>
                <a:latin typeface="华文楷体" panose="02010600040101010101" charset="-122"/>
                <a:ea typeface="华文楷体" panose="02010600040101010101" charset="-122"/>
              </a:rPr>
              <a:t>无人机在民用领域内的用途多种多样，主要有以下几种：航拍摄影、新闻报道、电力巡检、环境监测、快递送货。</a:t>
            </a:r>
            <a:endParaRPr lang="zh-CN" altLang="en-US" sz="2000" dirty="0">
              <a:solidFill>
                <a:schemeClr val="tx1">
                  <a:lumMod val="85000"/>
                  <a:lumOff val="15000"/>
                </a:schemeClr>
              </a:solidFill>
              <a:latin typeface="华文楷体" panose="02010600040101010101" charset="-122"/>
              <a:ea typeface="华文楷体" panose="02010600040101010101" charset="-122"/>
            </a:endParaRPr>
          </a:p>
        </p:txBody>
      </p:sp>
      <p:sp>
        <p:nvSpPr>
          <p:cNvPr id="26" name="文本框 25"/>
          <p:cNvSpPr txBox="1"/>
          <p:nvPr/>
        </p:nvSpPr>
        <p:spPr>
          <a:xfrm>
            <a:off x="544830" y="2852420"/>
            <a:ext cx="3305810" cy="460375"/>
          </a:xfrm>
          <a:prstGeom prst="rect">
            <a:avLst/>
          </a:prstGeom>
          <a:noFill/>
        </p:spPr>
        <p:txBody>
          <a:bodyPr wrap="square" rtlCol="0">
            <a:spAutoFit/>
          </a:bodyPr>
          <a:lstStyle/>
          <a:p>
            <a:r>
              <a:rPr lang="en-US" altLang="zh-CN" sz="2400" b="1" dirty="0">
                <a:solidFill>
                  <a:schemeClr val="tx1"/>
                </a:solidFill>
                <a:latin typeface="华文楷体" panose="02010600040101010101" charset="-122"/>
                <a:ea typeface="华文楷体" panose="02010600040101010101" charset="-122"/>
                <a:cs typeface="华文楷体" panose="02010600040101010101" charset="-122"/>
              </a:rPr>
              <a:t>市场细分（Segmenting）</a:t>
            </a:r>
            <a:endParaRPr lang="en-US" altLang="zh-CN" sz="2400" b="1" dirty="0">
              <a:solidFill>
                <a:schemeClr val="tx1"/>
              </a:solidFill>
              <a:latin typeface="华文楷体" panose="02010600040101010101" charset="-122"/>
              <a:ea typeface="华文楷体" panose="02010600040101010101" charset="-122"/>
              <a:cs typeface="华文楷体" panose="02010600040101010101" charset="-122"/>
            </a:endParaRPr>
          </a:p>
        </p:txBody>
      </p:sp>
      <p:sp>
        <p:nvSpPr>
          <p:cNvPr id="29" name="文本框 28"/>
          <p:cNvSpPr txBox="1"/>
          <p:nvPr/>
        </p:nvSpPr>
        <p:spPr>
          <a:xfrm>
            <a:off x="8226425" y="3432175"/>
            <a:ext cx="3559175" cy="2750185"/>
          </a:xfrm>
          <a:prstGeom prst="rect">
            <a:avLst/>
          </a:prstGeom>
          <a:noFill/>
        </p:spPr>
        <p:txBody>
          <a:bodyPr wrap="square" rtlCol="0">
            <a:spAutoFit/>
          </a:bodyPr>
          <a:lstStyle/>
          <a:p>
            <a:pPr>
              <a:lnSpc>
                <a:spcPct val="120000"/>
              </a:lnSpc>
            </a:pPr>
            <a:r>
              <a:rPr lang="en-US" altLang="zh-CN" sz="2400" dirty="0">
                <a:solidFill>
                  <a:schemeClr val="tx1">
                    <a:lumMod val="85000"/>
                    <a:lumOff val="15000"/>
                  </a:schemeClr>
                </a:solidFill>
                <a:latin typeface="华文楷体" panose="02010600040101010101" charset="-122"/>
                <a:ea typeface="华文楷体" panose="02010600040101010101" charset="-122"/>
              </a:rPr>
              <a:t>       </a:t>
            </a:r>
            <a:r>
              <a:rPr lang="en-US" altLang="zh-CN" sz="2000" dirty="0">
                <a:solidFill>
                  <a:schemeClr val="tx1">
                    <a:lumMod val="85000"/>
                    <a:lumOff val="15000"/>
                  </a:schemeClr>
                </a:solidFill>
                <a:latin typeface="华文楷体" panose="02010600040101010101" charset="-122"/>
                <a:ea typeface="华文楷体" panose="02010600040101010101" charset="-122"/>
              </a:rPr>
              <a:t> </a:t>
            </a:r>
            <a:r>
              <a:rPr lang="zh-CN" altLang="en-US" sz="2000" dirty="0">
                <a:solidFill>
                  <a:schemeClr val="tx1">
                    <a:lumMod val="85000"/>
                    <a:lumOff val="15000"/>
                  </a:schemeClr>
                </a:solidFill>
                <a:latin typeface="华文楷体" panose="02010600040101010101" charset="-122"/>
                <a:ea typeface="华文楷体" panose="02010600040101010101" charset="-122"/>
              </a:rPr>
              <a:t>根据现有无人机在市场上所处的位置，针对消费者对无人机的续航能力、拍摄画质和稳定性等方面，强有力地塑造出我们的项目与众不同的、给人印象深刻且个性鲜明的产品形象。</a:t>
            </a:r>
            <a:endParaRPr lang="zh-CN" altLang="en-US" sz="2000" dirty="0">
              <a:solidFill>
                <a:schemeClr val="tx1">
                  <a:lumMod val="85000"/>
                  <a:lumOff val="15000"/>
                </a:schemeClr>
              </a:solidFill>
              <a:latin typeface="华文楷体" panose="02010600040101010101" charset="-122"/>
              <a:ea typeface="华文楷体" panose="02010600040101010101" charset="-122"/>
            </a:endParaRPr>
          </a:p>
        </p:txBody>
      </p:sp>
      <p:sp>
        <p:nvSpPr>
          <p:cNvPr id="31" name="文本框 30"/>
          <p:cNvSpPr txBox="1"/>
          <p:nvPr/>
        </p:nvSpPr>
        <p:spPr>
          <a:xfrm>
            <a:off x="8434070" y="2852420"/>
            <a:ext cx="3082290" cy="460375"/>
          </a:xfrm>
          <a:prstGeom prst="rect">
            <a:avLst/>
          </a:prstGeom>
          <a:noFill/>
        </p:spPr>
        <p:txBody>
          <a:bodyPr wrap="square" rtlCol="0">
            <a:spAutoFit/>
          </a:bodyPr>
          <a:lstStyle/>
          <a:p>
            <a:r>
              <a:rPr lang="en-US" altLang="zh-CN" sz="2400" b="1" dirty="0">
                <a:solidFill>
                  <a:schemeClr val="tx1"/>
                </a:solidFill>
                <a:latin typeface="华文楷体" panose="02010600040101010101" charset="-122"/>
                <a:ea typeface="华文楷体" panose="02010600040101010101" charset="-122"/>
              </a:rPr>
              <a:t>市场定位（Positioning）</a:t>
            </a:r>
            <a:endParaRPr lang="en-US" altLang="zh-CN" sz="2400" b="1" dirty="0">
              <a:solidFill>
                <a:schemeClr val="tx1"/>
              </a:solidFill>
              <a:latin typeface="华文楷体" panose="02010600040101010101" charset="-122"/>
              <a:ea typeface="华文楷体" panose="02010600040101010101" charset="-122"/>
            </a:endParaRPr>
          </a:p>
        </p:txBody>
      </p:sp>
      <p:sp>
        <p:nvSpPr>
          <p:cNvPr id="33" name="文本框 32"/>
          <p:cNvSpPr txBox="1"/>
          <p:nvPr/>
        </p:nvSpPr>
        <p:spPr>
          <a:xfrm>
            <a:off x="3881755" y="3432175"/>
            <a:ext cx="4192905" cy="3119755"/>
          </a:xfrm>
          <a:prstGeom prst="rect">
            <a:avLst/>
          </a:prstGeom>
          <a:noFill/>
        </p:spPr>
        <p:txBody>
          <a:bodyPr wrap="square" rtlCol="0">
            <a:spAutoFit/>
          </a:bodyPr>
          <a:lstStyle/>
          <a:p>
            <a:pPr algn="l">
              <a:lnSpc>
                <a:spcPct val="120000"/>
              </a:lnSpc>
            </a:pPr>
            <a:r>
              <a:rPr lang="en-US" altLang="zh-CN" sz="2400" dirty="0">
                <a:solidFill>
                  <a:schemeClr val="tx1">
                    <a:lumMod val="85000"/>
                    <a:lumOff val="15000"/>
                  </a:schemeClr>
                </a:solidFill>
                <a:latin typeface="华文楷体" panose="02010600040101010101" charset="-122"/>
                <a:ea typeface="华文楷体" panose="02010600040101010101" charset="-122"/>
              </a:rPr>
              <a:t>       </a:t>
            </a:r>
            <a:r>
              <a:rPr lang="zh-CN" altLang="en-US" sz="2000" dirty="0">
                <a:solidFill>
                  <a:schemeClr val="tx1">
                    <a:lumMod val="85000"/>
                    <a:lumOff val="15000"/>
                  </a:schemeClr>
                </a:solidFill>
                <a:latin typeface="华文楷体" panose="02010600040101010101" charset="-122"/>
                <a:ea typeface="华文楷体" panose="02010600040101010101" charset="-122"/>
              </a:rPr>
              <a:t>以大众的娱乐消费级为主，主要体现在航拍摄影当中。首先是一些航拍和摄影爱好者。这类顾客对航拍的设备有着更高的要求，而我们的产品正是针对这一类顾客进行研发的。其次是工作室和需要航拍工具的公司，如婚庆、纪录片和电影拍摄等。</a:t>
            </a:r>
            <a:endParaRPr lang="zh-CN" altLang="en-US" sz="2000" dirty="0">
              <a:solidFill>
                <a:schemeClr val="tx1">
                  <a:lumMod val="85000"/>
                  <a:lumOff val="15000"/>
                </a:schemeClr>
              </a:solidFill>
              <a:latin typeface="华文楷体" panose="02010600040101010101" charset="-122"/>
              <a:ea typeface="华文楷体" panose="02010600040101010101" charset="-122"/>
            </a:endParaRPr>
          </a:p>
        </p:txBody>
      </p:sp>
      <p:sp>
        <p:nvSpPr>
          <p:cNvPr id="35" name="文本框 34"/>
          <p:cNvSpPr txBox="1"/>
          <p:nvPr/>
        </p:nvSpPr>
        <p:spPr>
          <a:xfrm>
            <a:off x="4119245" y="2852420"/>
            <a:ext cx="3709670" cy="460375"/>
          </a:xfrm>
          <a:prstGeom prst="rect">
            <a:avLst/>
          </a:prstGeom>
          <a:noFill/>
        </p:spPr>
        <p:txBody>
          <a:bodyPr wrap="square" rtlCol="0">
            <a:spAutoFit/>
          </a:bodyPr>
          <a:lstStyle/>
          <a:p>
            <a:r>
              <a:rPr lang="en-US" altLang="zh-CN" sz="2400" b="1" dirty="0">
                <a:solidFill>
                  <a:schemeClr val="tx1"/>
                </a:solidFill>
                <a:latin typeface="华文楷体" panose="02010600040101010101" charset="-122"/>
                <a:ea typeface="华文楷体" panose="02010600040101010101" charset="-122"/>
              </a:rPr>
              <a:t>目标市场选择（Targeting）</a:t>
            </a:r>
            <a:endParaRPr lang="en-US" altLang="zh-CN" sz="2400" b="1" dirty="0">
              <a:solidFill>
                <a:schemeClr val="tx1"/>
              </a:solidFill>
              <a:latin typeface="华文楷体" panose="02010600040101010101" charset="-122"/>
              <a:ea typeface="华文楷体" panose="02010600040101010101" charset="-122"/>
            </a:endParaRPr>
          </a:p>
        </p:txBody>
      </p:sp>
      <p:cxnSp>
        <p:nvCxnSpPr>
          <p:cNvPr id="37" name="直接连接符 36"/>
          <p:cNvCxnSpPr/>
          <p:nvPr/>
        </p:nvCxnSpPr>
        <p:spPr>
          <a:xfrm>
            <a:off x="3824546" y="3191100"/>
            <a:ext cx="0" cy="1800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8059362" y="3191100"/>
            <a:ext cx="0" cy="1800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66750" y="959485"/>
            <a:ext cx="10956290" cy="914400"/>
          </a:xfrm>
          <a:prstGeom prst="rect">
            <a:avLst/>
          </a:prstGeom>
          <a:noFill/>
        </p:spPr>
        <p:txBody>
          <a:bodyPr wrap="square" lIns="0" tIns="0" rIns="0" bIns="0" rtlCol="0">
            <a:noAutofit/>
          </a:bodyPr>
          <a:lstStyle/>
          <a:p>
            <a:pPr>
              <a:lnSpc>
                <a:spcPct val="140000"/>
              </a:lnSpc>
            </a:pPr>
            <a:r>
              <a:rPr lang="en-US" altLang="zh-CN" sz="2000" dirty="0">
                <a:solidFill>
                  <a:schemeClr val="bg1">
                    <a:lumMod val="95000"/>
                  </a:schemeClr>
                </a:solidFill>
                <a:latin typeface="华文楷体" panose="02010600040101010101" charset="-122"/>
                <a:ea typeface="华文楷体" panose="02010600040101010101" charset="-122"/>
                <a:cs typeface="华文楷体" panose="02010600040101010101" charset="-122"/>
              </a:rPr>
              <a:t>        </a:t>
            </a:r>
            <a:r>
              <a:rPr lang="zh-CN" altLang="en-US" sz="2400" dirty="0">
                <a:solidFill>
                  <a:schemeClr val="bg1">
                    <a:lumMod val="95000"/>
                  </a:schemeClr>
                </a:solidFill>
                <a:latin typeface="华文楷体" panose="02010600040101010101" charset="-122"/>
                <a:ea typeface="华文楷体" panose="02010600040101010101" charset="-122"/>
                <a:cs typeface="华文楷体" panose="02010600040101010101" charset="-122"/>
              </a:rPr>
              <a:t>无近年来无人机热度不减，随着无人机在各行业的应用更加广泛，各行业专业化的无人机市场细分需要不断优化才能形成新的竞争格局。</a:t>
            </a:r>
            <a:endParaRPr lang="zh-CN" altLang="en-US" sz="2400" dirty="0">
              <a:solidFill>
                <a:schemeClr val="bg1">
                  <a:lumMod val="95000"/>
                </a:schemeClr>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流程图: 接点 40"/>
          <p:cNvSpPr/>
          <p:nvPr/>
        </p:nvSpPr>
        <p:spPr>
          <a:xfrm>
            <a:off x="3935730" y="968106"/>
            <a:ext cx="3964305" cy="3964305"/>
          </a:xfrm>
          <a:prstGeom prst="flowChartConnector">
            <a:avLst/>
          </a:prstGeom>
          <a:noFill/>
          <a:ln w="12700">
            <a:solidFill>
              <a:schemeClr val="tx1">
                <a:lumMod val="75000"/>
                <a:lumOff val="25000"/>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37" name="文本框 36"/>
          <p:cNvSpPr txBox="1"/>
          <p:nvPr/>
        </p:nvSpPr>
        <p:spPr>
          <a:xfrm>
            <a:off x="1225550" y="402590"/>
            <a:ext cx="1918970" cy="521970"/>
          </a:xfrm>
          <a:prstGeom prst="rect">
            <a:avLst/>
          </a:prstGeom>
          <a:noFill/>
        </p:spPr>
        <p:txBody>
          <a:bodyPr wrap="square" rtlCol="0">
            <a:spAutoFit/>
          </a:bodyPr>
          <a:lstStyle/>
          <a:p>
            <a:r>
              <a:rPr lang="zh-CN" altLang="en-US" sz="2800" dirty="0">
                <a:latin typeface="+mj-ea"/>
                <a:ea typeface="+mj-ea"/>
              </a:rPr>
              <a:t>竞争分析</a:t>
            </a:r>
            <a:endParaRPr lang="zh-CN" altLang="en-US" sz="2800" dirty="0">
              <a:latin typeface="+mj-ea"/>
              <a:ea typeface="+mj-ea"/>
            </a:endParaRPr>
          </a:p>
        </p:txBody>
      </p:sp>
      <p:grpSp>
        <p:nvGrpSpPr>
          <p:cNvPr id="9" name="组合 8"/>
          <p:cNvGrpSpPr/>
          <p:nvPr/>
        </p:nvGrpSpPr>
        <p:grpSpPr>
          <a:xfrm>
            <a:off x="7135495" y="1216118"/>
            <a:ext cx="5057140" cy="3737631"/>
            <a:chOff x="7229475" y="1748489"/>
            <a:chExt cx="5057140" cy="3278813"/>
          </a:xfrm>
        </p:grpSpPr>
        <p:sp>
          <p:nvSpPr>
            <p:cNvPr id="14" name="文本框 13"/>
            <p:cNvSpPr txBox="1"/>
            <p:nvPr/>
          </p:nvSpPr>
          <p:spPr>
            <a:xfrm>
              <a:off x="7994015" y="1914398"/>
              <a:ext cx="4292600" cy="403861"/>
            </a:xfrm>
            <a:prstGeom prst="rect">
              <a:avLst/>
            </a:prstGeom>
            <a:noFill/>
          </p:spPr>
          <p:txBody>
            <a:bodyPr wrap="square" rtlCol="0">
              <a:spAutoFit/>
            </a:bodyPr>
            <a:lstStyle/>
            <a:p>
              <a:r>
                <a:rPr lang="zh-CN" altLang="en-US" sz="2400" b="1" dirty="0">
                  <a:solidFill>
                    <a:schemeClr val="tx1">
                      <a:lumMod val="85000"/>
                      <a:lumOff val="15000"/>
                    </a:schemeClr>
                  </a:solidFill>
                  <a:latin typeface="华文楷体" panose="02010600040101010101" charset="-122"/>
                  <a:ea typeface="华文楷体" panose="02010600040101010101" charset="-122"/>
                </a:rPr>
                <a:t>公司自主品牌与客户资源优势</a:t>
              </a:r>
              <a:endParaRPr lang="zh-CN" altLang="en-US" sz="2400" b="1" dirty="0">
                <a:solidFill>
                  <a:schemeClr val="tx1">
                    <a:lumMod val="85000"/>
                    <a:lumOff val="15000"/>
                  </a:schemeClr>
                </a:solidFill>
                <a:latin typeface="华文楷体" panose="02010600040101010101" charset="-122"/>
                <a:ea typeface="华文楷体" panose="02010600040101010101" charset="-122"/>
              </a:endParaRPr>
            </a:p>
          </p:txBody>
        </p:sp>
        <p:sp>
          <p:nvSpPr>
            <p:cNvPr id="39" name="文本框 38"/>
            <p:cNvSpPr txBox="1"/>
            <p:nvPr/>
          </p:nvSpPr>
          <p:spPr>
            <a:xfrm>
              <a:off x="8030847" y="2268065"/>
              <a:ext cx="3894455" cy="2759237"/>
            </a:xfrm>
            <a:prstGeom prst="rect">
              <a:avLst/>
            </a:prstGeom>
            <a:noFill/>
          </p:spPr>
          <p:txBody>
            <a:bodyPr wrap="square" rtlCol="0">
              <a:spAutoFit/>
            </a:bodyPr>
            <a:lstStyle/>
            <a:p>
              <a:pPr indent="457200">
                <a:lnSpc>
                  <a:spcPts val="3000"/>
                </a:lnSpc>
              </a:pPr>
              <a:r>
                <a:rPr lang="zh-CN" altLang="en-US" sz="2000" dirty="0">
                  <a:solidFill>
                    <a:schemeClr val="tx1"/>
                  </a:solidFill>
                  <a:latin typeface="华文楷体" panose="02010600040101010101" charset="-122"/>
                  <a:ea typeface="华文楷体" panose="02010600040101010101" charset="-122"/>
                </a:rPr>
                <a:t>通过对市场的深入研究及消费者需求的准确判断，结合自身研发优势对产品进行有的放矢地自主研发，注重自主品牌建设，在一定程度上有效地保护了企业的品牌优势，能够树立本公司良好的自主品牌形象，为拓展国内市场打下基础。</a:t>
              </a:r>
              <a:endParaRPr lang="zh-CN" altLang="en-US" sz="2000" dirty="0">
                <a:solidFill>
                  <a:schemeClr val="tx1"/>
                </a:solidFill>
                <a:latin typeface="华文楷体" panose="02010600040101010101" charset="-122"/>
                <a:ea typeface="华文楷体" panose="02010600040101010101" charset="-122"/>
              </a:endParaRPr>
            </a:p>
          </p:txBody>
        </p:sp>
        <p:grpSp>
          <p:nvGrpSpPr>
            <p:cNvPr id="7" name="组合 6"/>
            <p:cNvGrpSpPr/>
            <p:nvPr/>
          </p:nvGrpSpPr>
          <p:grpSpPr>
            <a:xfrm>
              <a:off x="7229475" y="1748489"/>
              <a:ext cx="664845" cy="629467"/>
              <a:chOff x="7678306" y="1960953"/>
              <a:chExt cx="788061" cy="746126"/>
            </a:xfrm>
          </p:grpSpPr>
          <p:sp>
            <p:nvSpPr>
              <p:cNvPr id="22" name="流程图: 接点 21"/>
              <p:cNvSpPr/>
              <p:nvPr/>
            </p:nvSpPr>
            <p:spPr>
              <a:xfrm>
                <a:off x="7678306" y="1960953"/>
                <a:ext cx="788061" cy="746126"/>
              </a:xfrm>
              <a:prstGeom prst="flowChartConnector">
                <a:avLst/>
              </a:prstGeom>
              <a:solidFill>
                <a:srgbClr val="183D6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endParaRPr>
              </a:p>
            </p:txBody>
          </p:sp>
          <p:sp>
            <p:nvSpPr>
              <p:cNvPr id="23" name="文本框 22"/>
              <p:cNvSpPr txBox="1"/>
              <p:nvPr/>
            </p:nvSpPr>
            <p:spPr>
              <a:xfrm>
                <a:off x="7735626" y="2034906"/>
                <a:ext cx="713875" cy="606805"/>
              </a:xfrm>
              <a:prstGeom prst="rect">
                <a:avLst/>
              </a:prstGeom>
              <a:noFill/>
            </p:spPr>
            <p:txBody>
              <a:bodyPr wrap="square" rtlCol="0">
                <a:spAutoFit/>
              </a:bodyPr>
              <a:lstStyle/>
              <a:p>
                <a:pPr algn="ctr"/>
                <a:r>
                  <a:rPr lang="en-US" altLang="zh-CN" sz="3200" spc="130" dirty="0">
                    <a:solidFill>
                      <a:schemeClr val="bg1"/>
                    </a:solidFill>
                    <a:latin typeface="+mj-lt"/>
                    <a:ea typeface="+mj-ea"/>
                  </a:rPr>
                  <a:t>2</a:t>
                </a:r>
                <a:endParaRPr lang="zh-CN" altLang="en-US" sz="3200" spc="130" dirty="0">
                  <a:solidFill>
                    <a:schemeClr val="bg1"/>
                  </a:solidFill>
                  <a:latin typeface="+mj-lt"/>
                  <a:ea typeface="+mj-ea"/>
                </a:endParaRPr>
              </a:p>
            </p:txBody>
          </p:sp>
        </p:grpSp>
      </p:grpSp>
      <p:grpSp>
        <p:nvGrpSpPr>
          <p:cNvPr id="65" name="组合 64"/>
          <p:cNvGrpSpPr/>
          <p:nvPr/>
        </p:nvGrpSpPr>
        <p:grpSpPr>
          <a:xfrm>
            <a:off x="544494" y="1245278"/>
            <a:ext cx="4126286" cy="3417070"/>
            <a:chOff x="828457" y="1705922"/>
            <a:chExt cx="4126286" cy="3417070"/>
          </a:xfrm>
        </p:grpSpPr>
        <p:sp>
          <p:nvSpPr>
            <p:cNvPr id="60" name="文本框 59"/>
            <p:cNvSpPr txBox="1"/>
            <p:nvPr/>
          </p:nvSpPr>
          <p:spPr>
            <a:xfrm>
              <a:off x="2050137" y="1876920"/>
              <a:ext cx="2009598" cy="460375"/>
            </a:xfrm>
            <a:prstGeom prst="rect">
              <a:avLst/>
            </a:prstGeom>
            <a:noFill/>
          </p:spPr>
          <p:txBody>
            <a:bodyPr wrap="square" rtlCol="0">
              <a:spAutoFit/>
            </a:bodyPr>
            <a:lstStyle/>
            <a:p>
              <a:pPr algn="r"/>
              <a:r>
                <a:rPr lang="zh-CN" altLang="en-US" sz="2400" b="1" dirty="0">
                  <a:solidFill>
                    <a:schemeClr val="tx1">
                      <a:lumMod val="85000"/>
                      <a:lumOff val="15000"/>
                    </a:schemeClr>
                  </a:solidFill>
                  <a:latin typeface="华文楷体" panose="02010600040101010101" charset="-122"/>
                  <a:ea typeface="华文楷体" panose="02010600040101010101" charset="-122"/>
                </a:rPr>
                <a:t>研发优势</a:t>
              </a:r>
              <a:endParaRPr lang="zh-CN" altLang="en-US" sz="2400" b="1" dirty="0">
                <a:solidFill>
                  <a:schemeClr val="tx1">
                    <a:lumMod val="85000"/>
                    <a:lumOff val="15000"/>
                  </a:schemeClr>
                </a:solidFill>
                <a:latin typeface="华文楷体" panose="02010600040101010101" charset="-122"/>
                <a:ea typeface="华文楷体" panose="02010600040101010101" charset="-122"/>
              </a:endParaRPr>
            </a:p>
          </p:txBody>
        </p:sp>
        <p:sp>
          <p:nvSpPr>
            <p:cNvPr id="61" name="文本框 60"/>
            <p:cNvSpPr txBox="1"/>
            <p:nvPr/>
          </p:nvSpPr>
          <p:spPr>
            <a:xfrm>
              <a:off x="828457" y="2362364"/>
              <a:ext cx="3303848" cy="2760628"/>
            </a:xfrm>
            <a:prstGeom prst="rect">
              <a:avLst/>
            </a:prstGeom>
            <a:noFill/>
          </p:spPr>
          <p:txBody>
            <a:bodyPr wrap="square" rtlCol="0">
              <a:spAutoFit/>
            </a:bodyPr>
            <a:lstStyle/>
            <a:p>
              <a:pPr indent="457200">
                <a:lnSpc>
                  <a:spcPts val="3000"/>
                </a:lnSpc>
              </a:pPr>
              <a:r>
                <a:rPr lang="zh-CN" altLang="en-US" sz="2000" dirty="0">
                  <a:solidFill>
                    <a:schemeClr val="tx1"/>
                  </a:solidFill>
                  <a:latin typeface="华文楷体" panose="02010600040101010101" charset="-122"/>
                  <a:ea typeface="华文楷体" panose="02010600040101010101" charset="-122"/>
                </a:rPr>
                <a:t>结合时代因素致力于研发出一系列更具创意性和针对性的消费级无人机，让更多消费者更容易接触和操作价廉物美的无人机，以满足消费者体验操控飞行乐趣的需求。</a:t>
              </a:r>
              <a:endParaRPr lang="zh-CN" altLang="en-US" sz="2000" dirty="0">
                <a:solidFill>
                  <a:schemeClr val="tx1"/>
                </a:solidFill>
                <a:latin typeface="华文楷体" panose="02010600040101010101" charset="-122"/>
                <a:ea typeface="华文楷体" panose="02010600040101010101" charset="-122"/>
              </a:endParaRPr>
            </a:p>
          </p:txBody>
        </p:sp>
        <p:grpSp>
          <p:nvGrpSpPr>
            <p:cNvPr id="62" name="组合 61"/>
            <p:cNvGrpSpPr/>
            <p:nvPr/>
          </p:nvGrpSpPr>
          <p:grpSpPr>
            <a:xfrm>
              <a:off x="4290059" y="1705922"/>
              <a:ext cx="664684" cy="664684"/>
              <a:chOff x="7678306" y="1961101"/>
              <a:chExt cx="787870" cy="787870"/>
            </a:xfrm>
          </p:grpSpPr>
          <p:sp>
            <p:nvSpPr>
              <p:cNvPr id="63" name="流程图: 接点 62"/>
              <p:cNvSpPr/>
              <p:nvPr/>
            </p:nvSpPr>
            <p:spPr>
              <a:xfrm>
                <a:off x="7678306" y="1961101"/>
                <a:ext cx="787870" cy="787870"/>
              </a:xfrm>
              <a:prstGeom prst="flowChartConnector">
                <a:avLst/>
              </a:prstGeom>
              <a:solidFill>
                <a:srgbClr val="183D6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endParaRPr>
              </a:p>
            </p:txBody>
          </p:sp>
          <p:sp>
            <p:nvSpPr>
              <p:cNvPr id="64" name="文本框 63"/>
              <p:cNvSpPr txBox="1"/>
              <p:nvPr/>
            </p:nvSpPr>
            <p:spPr>
              <a:xfrm>
                <a:off x="7715303" y="2003602"/>
                <a:ext cx="713875" cy="693151"/>
              </a:xfrm>
              <a:prstGeom prst="rect">
                <a:avLst/>
              </a:prstGeom>
              <a:noFill/>
            </p:spPr>
            <p:txBody>
              <a:bodyPr wrap="square" rtlCol="0">
                <a:spAutoFit/>
              </a:bodyPr>
              <a:lstStyle/>
              <a:p>
                <a:pPr algn="ctr"/>
                <a:r>
                  <a:rPr lang="en-US" altLang="zh-CN" sz="3200" spc="130" dirty="0">
                    <a:solidFill>
                      <a:schemeClr val="bg1"/>
                    </a:solidFill>
                    <a:latin typeface="+mj-lt"/>
                    <a:ea typeface="+mj-ea"/>
                  </a:rPr>
                  <a:t>1</a:t>
                </a:r>
                <a:endParaRPr lang="zh-CN" altLang="en-US" sz="3200" spc="130" dirty="0">
                  <a:solidFill>
                    <a:schemeClr val="bg1"/>
                  </a:solidFill>
                  <a:latin typeface="+mj-lt"/>
                  <a:ea typeface="+mj-ea"/>
                </a:endParaRPr>
              </a:p>
            </p:txBody>
          </p:sp>
        </p:grpSp>
      </p:grpSp>
      <p:grpSp>
        <p:nvGrpSpPr>
          <p:cNvPr id="163" name="组合 162"/>
          <p:cNvGrpSpPr/>
          <p:nvPr/>
        </p:nvGrpSpPr>
        <p:grpSpPr>
          <a:xfrm>
            <a:off x="4225925" y="1258301"/>
            <a:ext cx="3344545" cy="3344545"/>
            <a:chOff x="3263842" y="1881188"/>
            <a:chExt cx="2175806" cy="2175806"/>
          </a:xfrm>
          <a:solidFill>
            <a:schemeClr val="bg1">
              <a:lumMod val="95000"/>
            </a:schemeClr>
          </a:solidFill>
        </p:grpSpPr>
        <p:sp>
          <p:nvSpPr>
            <p:cNvPr id="164" name="平行四边形 163"/>
            <p:cNvSpPr/>
            <p:nvPr/>
          </p:nvSpPr>
          <p:spPr>
            <a:xfrm rot="16203111">
              <a:off x="3274892" y="2915563"/>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平行四边形 164"/>
            <p:cNvSpPr/>
            <p:nvPr/>
          </p:nvSpPr>
          <p:spPr>
            <a:xfrm rot="16420113">
              <a:off x="3277092" y="2847553"/>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平行四边形 165"/>
            <p:cNvSpPr/>
            <p:nvPr/>
          </p:nvSpPr>
          <p:spPr>
            <a:xfrm rot="16647554">
              <a:off x="3283819" y="2779062"/>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平行四边形 166"/>
            <p:cNvSpPr/>
            <p:nvPr/>
          </p:nvSpPr>
          <p:spPr>
            <a:xfrm rot="16869023">
              <a:off x="3294604" y="2713572"/>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平行四边形 167"/>
            <p:cNvSpPr/>
            <p:nvPr/>
          </p:nvSpPr>
          <p:spPr>
            <a:xfrm rot="17099663">
              <a:off x="3310267" y="2646371"/>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平行四边形 168"/>
            <p:cNvSpPr/>
            <p:nvPr/>
          </p:nvSpPr>
          <p:spPr>
            <a:xfrm rot="17323614">
              <a:off x="3329696" y="2582463"/>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平行四边形 169"/>
            <p:cNvSpPr/>
            <p:nvPr/>
          </p:nvSpPr>
          <p:spPr>
            <a:xfrm rot="17550872">
              <a:off x="3353684" y="2518887"/>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平行四边形 170"/>
            <p:cNvSpPr/>
            <p:nvPr/>
          </p:nvSpPr>
          <p:spPr>
            <a:xfrm rot="17777014">
              <a:off x="3381649" y="2457379"/>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平行四边形 171"/>
            <p:cNvSpPr/>
            <p:nvPr/>
          </p:nvSpPr>
          <p:spPr>
            <a:xfrm rot="18001230">
              <a:off x="3413433" y="2398099"/>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平行四边形 172"/>
            <p:cNvSpPr/>
            <p:nvPr/>
          </p:nvSpPr>
          <p:spPr>
            <a:xfrm rot="18229054">
              <a:off x="3449766" y="2339878"/>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平行四边形 173"/>
            <p:cNvSpPr/>
            <p:nvPr/>
          </p:nvSpPr>
          <p:spPr>
            <a:xfrm rot="18451053">
              <a:off x="3488798" y="2285587"/>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平行四边形 174"/>
            <p:cNvSpPr/>
            <p:nvPr/>
          </p:nvSpPr>
          <p:spPr>
            <a:xfrm rot="18676913">
              <a:off x="3532220" y="2232805"/>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平行四边形 175"/>
            <p:cNvSpPr/>
            <p:nvPr/>
          </p:nvSpPr>
          <p:spPr>
            <a:xfrm rot="18897034">
              <a:off x="3577853" y="2184149"/>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平行四边形 176"/>
            <p:cNvSpPr/>
            <p:nvPr/>
          </p:nvSpPr>
          <p:spPr>
            <a:xfrm rot="19123087">
              <a:off x="3627703" y="2137468"/>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平行四边形 177"/>
            <p:cNvSpPr/>
            <p:nvPr/>
          </p:nvSpPr>
          <p:spPr>
            <a:xfrm rot="19348947">
              <a:off x="3680552" y="2094125"/>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平行四边形 178"/>
            <p:cNvSpPr/>
            <p:nvPr/>
          </p:nvSpPr>
          <p:spPr>
            <a:xfrm rot="19570598">
              <a:off x="3734906" y="2055175"/>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平行四边形 179"/>
            <p:cNvSpPr/>
            <p:nvPr/>
          </p:nvSpPr>
          <p:spPr>
            <a:xfrm rot="19798770">
              <a:off x="3793187" y="2018929"/>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平行四边形 180"/>
            <p:cNvSpPr/>
            <p:nvPr/>
          </p:nvSpPr>
          <p:spPr>
            <a:xfrm rot="20022431">
              <a:off x="3852522" y="1987234"/>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平行四边形 181"/>
            <p:cNvSpPr/>
            <p:nvPr/>
          </p:nvSpPr>
          <p:spPr>
            <a:xfrm rot="20248590">
              <a:off x="3914081" y="1959362"/>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平行四边形 182"/>
            <p:cNvSpPr/>
            <p:nvPr/>
          </p:nvSpPr>
          <p:spPr>
            <a:xfrm rot="20476254">
              <a:off x="3977704" y="1935471"/>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平行四边形 183"/>
            <p:cNvSpPr/>
            <p:nvPr/>
          </p:nvSpPr>
          <p:spPr>
            <a:xfrm rot="20699943">
              <a:off x="4041654" y="1916140"/>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平行四边形 184"/>
            <p:cNvSpPr/>
            <p:nvPr/>
          </p:nvSpPr>
          <p:spPr>
            <a:xfrm rot="20930900">
              <a:off x="4108896" y="1900581"/>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平行四边形 185"/>
            <p:cNvSpPr/>
            <p:nvPr/>
          </p:nvSpPr>
          <p:spPr>
            <a:xfrm rot="21152395">
              <a:off x="4174420" y="1889898"/>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平行四边形 186"/>
            <p:cNvSpPr/>
            <p:nvPr/>
          </p:nvSpPr>
          <p:spPr>
            <a:xfrm rot="21379913">
              <a:off x="4242943" y="1883280"/>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平行四边形 187"/>
            <p:cNvSpPr/>
            <p:nvPr/>
          </p:nvSpPr>
          <p:spPr>
            <a:xfrm rot="21597279">
              <a:off x="4309267" y="1881188"/>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平行四边形 188"/>
            <p:cNvSpPr/>
            <p:nvPr/>
          </p:nvSpPr>
          <p:spPr>
            <a:xfrm rot="220087">
              <a:off x="4377277" y="1883388"/>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平行四边形 189"/>
            <p:cNvSpPr/>
            <p:nvPr/>
          </p:nvSpPr>
          <p:spPr>
            <a:xfrm rot="447606">
              <a:off x="4445768" y="1890114"/>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平行四边形 190"/>
            <p:cNvSpPr/>
            <p:nvPr/>
          </p:nvSpPr>
          <p:spPr>
            <a:xfrm rot="669101">
              <a:off x="4511258" y="1900900"/>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平行四边形 191"/>
            <p:cNvSpPr/>
            <p:nvPr/>
          </p:nvSpPr>
          <p:spPr>
            <a:xfrm rot="900056">
              <a:off x="4578459" y="1916564"/>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平行四边形 192"/>
            <p:cNvSpPr/>
            <p:nvPr/>
          </p:nvSpPr>
          <p:spPr>
            <a:xfrm rot="1123745">
              <a:off x="4642367" y="1935992"/>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平行四边形 193"/>
            <p:cNvSpPr/>
            <p:nvPr/>
          </p:nvSpPr>
          <p:spPr>
            <a:xfrm rot="1351411">
              <a:off x="4705943" y="1959980"/>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平行四边形 194"/>
            <p:cNvSpPr/>
            <p:nvPr/>
          </p:nvSpPr>
          <p:spPr>
            <a:xfrm rot="1577569">
              <a:off x="4767450" y="1987945"/>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平行四边形 195"/>
            <p:cNvSpPr/>
            <p:nvPr/>
          </p:nvSpPr>
          <p:spPr>
            <a:xfrm rot="1801230">
              <a:off x="4826731" y="2019729"/>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平行四边形 196"/>
            <p:cNvSpPr/>
            <p:nvPr/>
          </p:nvSpPr>
          <p:spPr>
            <a:xfrm rot="2029401">
              <a:off x="4884952" y="2056062"/>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平行四边形 197"/>
            <p:cNvSpPr/>
            <p:nvPr/>
          </p:nvSpPr>
          <p:spPr>
            <a:xfrm rot="2251052">
              <a:off x="4939243" y="2095094"/>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平行四边形 198"/>
            <p:cNvSpPr/>
            <p:nvPr/>
          </p:nvSpPr>
          <p:spPr>
            <a:xfrm rot="2476914">
              <a:off x="4992025" y="2138516"/>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平行四边形 199"/>
            <p:cNvSpPr/>
            <p:nvPr/>
          </p:nvSpPr>
          <p:spPr>
            <a:xfrm rot="2697627">
              <a:off x="5040681" y="2184149"/>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平行四边形 200"/>
            <p:cNvSpPr/>
            <p:nvPr/>
          </p:nvSpPr>
          <p:spPr>
            <a:xfrm rot="2923086">
              <a:off x="5087362" y="2233999"/>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平行四边形 201"/>
            <p:cNvSpPr/>
            <p:nvPr/>
          </p:nvSpPr>
          <p:spPr>
            <a:xfrm rot="3148948">
              <a:off x="5130705" y="2286849"/>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平行四边形 202"/>
            <p:cNvSpPr/>
            <p:nvPr/>
          </p:nvSpPr>
          <p:spPr>
            <a:xfrm rot="3370946">
              <a:off x="5169655" y="2341202"/>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平行四边形 203"/>
            <p:cNvSpPr/>
            <p:nvPr/>
          </p:nvSpPr>
          <p:spPr>
            <a:xfrm rot="3598770">
              <a:off x="5205901" y="2399483"/>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平行四边形 204"/>
            <p:cNvSpPr/>
            <p:nvPr/>
          </p:nvSpPr>
          <p:spPr>
            <a:xfrm rot="3822987">
              <a:off x="5237596" y="2458819"/>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平行四边形 205"/>
            <p:cNvSpPr/>
            <p:nvPr/>
          </p:nvSpPr>
          <p:spPr>
            <a:xfrm rot="4049129">
              <a:off x="5265468" y="2520377"/>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平行四边形 206"/>
            <p:cNvSpPr/>
            <p:nvPr/>
          </p:nvSpPr>
          <p:spPr>
            <a:xfrm rot="4276387">
              <a:off x="5289359" y="2584001"/>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平行四边形 207"/>
            <p:cNvSpPr/>
            <p:nvPr/>
          </p:nvSpPr>
          <p:spPr>
            <a:xfrm rot="4500337">
              <a:off x="5308690" y="2647951"/>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平行四边形 208"/>
            <p:cNvSpPr/>
            <p:nvPr/>
          </p:nvSpPr>
          <p:spPr>
            <a:xfrm rot="4730977">
              <a:off x="5324249" y="2715192"/>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平行四边形 209"/>
            <p:cNvSpPr/>
            <p:nvPr/>
          </p:nvSpPr>
          <p:spPr>
            <a:xfrm rot="4952446">
              <a:off x="5334932" y="2780717"/>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平行四边形 210"/>
            <p:cNvSpPr/>
            <p:nvPr/>
          </p:nvSpPr>
          <p:spPr>
            <a:xfrm rot="5179888">
              <a:off x="5341550" y="2849239"/>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平行四边形 211"/>
            <p:cNvSpPr/>
            <p:nvPr/>
          </p:nvSpPr>
          <p:spPr>
            <a:xfrm rot="5403111">
              <a:off x="5343640" y="2917277"/>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平行四边形 212"/>
            <p:cNvSpPr/>
            <p:nvPr/>
          </p:nvSpPr>
          <p:spPr>
            <a:xfrm rot="5620112">
              <a:off x="5341441" y="2983573"/>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平行四边形 213"/>
            <p:cNvSpPr/>
            <p:nvPr/>
          </p:nvSpPr>
          <p:spPr>
            <a:xfrm rot="5847554">
              <a:off x="5334715" y="3052064"/>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平行四边形 214"/>
            <p:cNvSpPr/>
            <p:nvPr/>
          </p:nvSpPr>
          <p:spPr>
            <a:xfrm rot="6069101">
              <a:off x="5323930" y="3117554"/>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平行四边形 215"/>
            <p:cNvSpPr/>
            <p:nvPr/>
          </p:nvSpPr>
          <p:spPr>
            <a:xfrm rot="6299557">
              <a:off x="5308266" y="3184755"/>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平行四边形 216"/>
            <p:cNvSpPr/>
            <p:nvPr/>
          </p:nvSpPr>
          <p:spPr>
            <a:xfrm rot="6523482">
              <a:off x="5288837" y="3248663"/>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平行四边形 217"/>
            <p:cNvSpPr/>
            <p:nvPr/>
          </p:nvSpPr>
          <p:spPr>
            <a:xfrm rot="6750713">
              <a:off x="5264850" y="3312239"/>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平行四边形 218"/>
            <p:cNvSpPr/>
            <p:nvPr/>
          </p:nvSpPr>
          <p:spPr>
            <a:xfrm rot="6976830">
              <a:off x="5236885" y="3373747"/>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平行四边形 219"/>
            <p:cNvSpPr/>
            <p:nvPr/>
          </p:nvSpPr>
          <p:spPr>
            <a:xfrm rot="7201230">
              <a:off x="5205101" y="3433027"/>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平行四边形 220"/>
            <p:cNvSpPr/>
            <p:nvPr/>
          </p:nvSpPr>
          <p:spPr>
            <a:xfrm rot="7429054">
              <a:off x="5168767" y="3491248"/>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平行四边形 221"/>
            <p:cNvSpPr/>
            <p:nvPr/>
          </p:nvSpPr>
          <p:spPr>
            <a:xfrm rot="7651052">
              <a:off x="5129736" y="3545539"/>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平行四边形 222"/>
            <p:cNvSpPr/>
            <p:nvPr/>
          </p:nvSpPr>
          <p:spPr>
            <a:xfrm rot="7877467">
              <a:off x="5086313" y="3598321"/>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平行四边形 223"/>
            <p:cNvSpPr/>
            <p:nvPr/>
          </p:nvSpPr>
          <p:spPr>
            <a:xfrm rot="8102372">
              <a:off x="5039557" y="3648099"/>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平行四边形 224"/>
            <p:cNvSpPr/>
            <p:nvPr/>
          </p:nvSpPr>
          <p:spPr>
            <a:xfrm rot="8323087">
              <a:off x="4990831" y="3693658"/>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平行四边形 225"/>
            <p:cNvSpPr/>
            <p:nvPr/>
          </p:nvSpPr>
          <p:spPr>
            <a:xfrm rot="8549613">
              <a:off x="4937981" y="3737001"/>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平行四边形 226"/>
            <p:cNvSpPr/>
            <p:nvPr/>
          </p:nvSpPr>
          <p:spPr>
            <a:xfrm rot="8770946">
              <a:off x="4883627" y="3775951"/>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平行四边形 227"/>
            <p:cNvSpPr/>
            <p:nvPr/>
          </p:nvSpPr>
          <p:spPr>
            <a:xfrm rot="8998770">
              <a:off x="4825347" y="3812197"/>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平行四边形 228"/>
            <p:cNvSpPr/>
            <p:nvPr/>
          </p:nvSpPr>
          <p:spPr>
            <a:xfrm rot="9222803">
              <a:off x="4766011" y="3843892"/>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平行四边形 229"/>
            <p:cNvSpPr/>
            <p:nvPr/>
          </p:nvSpPr>
          <p:spPr>
            <a:xfrm rot="9448971">
              <a:off x="4704453" y="3871764"/>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平行四边形 230"/>
            <p:cNvSpPr/>
            <p:nvPr/>
          </p:nvSpPr>
          <p:spPr>
            <a:xfrm rot="9676255">
              <a:off x="4640829" y="3895655"/>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平行四边形 231"/>
            <p:cNvSpPr/>
            <p:nvPr/>
          </p:nvSpPr>
          <p:spPr>
            <a:xfrm rot="9899550">
              <a:off x="4576879" y="3914986"/>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平行四边形 232"/>
            <p:cNvSpPr/>
            <p:nvPr/>
          </p:nvSpPr>
          <p:spPr>
            <a:xfrm rot="10130899">
              <a:off x="4509638" y="3930545"/>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平行四边形 233"/>
            <p:cNvSpPr/>
            <p:nvPr/>
          </p:nvSpPr>
          <p:spPr>
            <a:xfrm rot="10352394">
              <a:off x="4444113" y="3941228"/>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平行四边形 234"/>
            <p:cNvSpPr/>
            <p:nvPr/>
          </p:nvSpPr>
          <p:spPr>
            <a:xfrm rot="10579913">
              <a:off x="4375591" y="3947846"/>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平行四边形 235"/>
            <p:cNvSpPr/>
            <p:nvPr/>
          </p:nvSpPr>
          <p:spPr>
            <a:xfrm rot="10803110">
              <a:off x="4307553" y="3949936"/>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平行四边形 236"/>
            <p:cNvSpPr/>
            <p:nvPr/>
          </p:nvSpPr>
          <p:spPr>
            <a:xfrm rot="11020087">
              <a:off x="4241256" y="3947738"/>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平行四边形 237"/>
            <p:cNvSpPr/>
            <p:nvPr/>
          </p:nvSpPr>
          <p:spPr>
            <a:xfrm rot="11247606">
              <a:off x="4172766" y="3941011"/>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平行四边形 238"/>
            <p:cNvSpPr/>
            <p:nvPr/>
          </p:nvSpPr>
          <p:spPr>
            <a:xfrm rot="11469101">
              <a:off x="4107276" y="3930226"/>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平行四边形 239"/>
            <p:cNvSpPr/>
            <p:nvPr/>
          </p:nvSpPr>
          <p:spPr>
            <a:xfrm rot="11700450">
              <a:off x="4040074" y="3914562"/>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平行四边形 240"/>
            <p:cNvSpPr/>
            <p:nvPr/>
          </p:nvSpPr>
          <p:spPr>
            <a:xfrm rot="11923745">
              <a:off x="3976167" y="3895134"/>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平行四边形 241"/>
            <p:cNvSpPr/>
            <p:nvPr/>
          </p:nvSpPr>
          <p:spPr>
            <a:xfrm rot="12151029">
              <a:off x="3912591" y="3871146"/>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平行四边形 242"/>
            <p:cNvSpPr/>
            <p:nvPr/>
          </p:nvSpPr>
          <p:spPr>
            <a:xfrm rot="12377197">
              <a:off x="3851083" y="3843181"/>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平行四边形 243"/>
            <p:cNvSpPr/>
            <p:nvPr/>
          </p:nvSpPr>
          <p:spPr>
            <a:xfrm rot="12601230">
              <a:off x="3791802" y="3811397"/>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平行四边形 244"/>
            <p:cNvSpPr/>
            <p:nvPr/>
          </p:nvSpPr>
          <p:spPr>
            <a:xfrm rot="12829054">
              <a:off x="3733582" y="3775064"/>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平行四边形 245"/>
            <p:cNvSpPr/>
            <p:nvPr/>
          </p:nvSpPr>
          <p:spPr>
            <a:xfrm rot="13050387">
              <a:off x="3679291" y="3736032"/>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平行四边形 246"/>
            <p:cNvSpPr/>
            <p:nvPr/>
          </p:nvSpPr>
          <p:spPr>
            <a:xfrm rot="13276913">
              <a:off x="3626509" y="3692609"/>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平行四边形 247"/>
            <p:cNvSpPr/>
            <p:nvPr/>
          </p:nvSpPr>
          <p:spPr>
            <a:xfrm rot="13502966">
              <a:off x="3576731" y="3645853"/>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平行四边形 248"/>
            <p:cNvSpPr/>
            <p:nvPr/>
          </p:nvSpPr>
          <p:spPr>
            <a:xfrm rot="13722533">
              <a:off x="3531172" y="3597127"/>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平行四边形 249"/>
            <p:cNvSpPr/>
            <p:nvPr/>
          </p:nvSpPr>
          <p:spPr>
            <a:xfrm rot="13948948">
              <a:off x="3487829" y="3544277"/>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平行四边形 250"/>
            <p:cNvSpPr/>
            <p:nvPr/>
          </p:nvSpPr>
          <p:spPr>
            <a:xfrm rot="14170946">
              <a:off x="3448879" y="3489923"/>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平行四边形 251"/>
            <p:cNvSpPr/>
            <p:nvPr/>
          </p:nvSpPr>
          <p:spPr>
            <a:xfrm rot="14398770">
              <a:off x="3412633" y="3431643"/>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平行四边形 252"/>
            <p:cNvSpPr/>
            <p:nvPr/>
          </p:nvSpPr>
          <p:spPr>
            <a:xfrm rot="14623171">
              <a:off x="3380938" y="3372307"/>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平行四边形 253"/>
            <p:cNvSpPr/>
            <p:nvPr/>
          </p:nvSpPr>
          <p:spPr>
            <a:xfrm rot="14849287">
              <a:off x="3353066" y="3310749"/>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平行四边形 254"/>
            <p:cNvSpPr/>
            <p:nvPr/>
          </p:nvSpPr>
          <p:spPr>
            <a:xfrm rot="15076519">
              <a:off x="3329175" y="3247125"/>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平行四边形 255"/>
            <p:cNvSpPr/>
            <p:nvPr/>
          </p:nvSpPr>
          <p:spPr>
            <a:xfrm rot="15300443">
              <a:off x="3309844" y="3183175"/>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平行四边形 256"/>
            <p:cNvSpPr/>
            <p:nvPr/>
          </p:nvSpPr>
          <p:spPr>
            <a:xfrm rot="15530900">
              <a:off x="3294285" y="3115934"/>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平行四边形 257"/>
            <p:cNvSpPr/>
            <p:nvPr/>
          </p:nvSpPr>
          <p:spPr>
            <a:xfrm rot="15752446">
              <a:off x="3283602" y="3050409"/>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平行四边形 258"/>
            <p:cNvSpPr/>
            <p:nvPr/>
          </p:nvSpPr>
          <p:spPr>
            <a:xfrm rot="15979887">
              <a:off x="3276984" y="2981887"/>
              <a:ext cx="84958" cy="107058"/>
            </a:xfrm>
            <a:prstGeom prst="parallelogram">
              <a:avLst>
                <a:gd name="adj" fmla="val 62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384899" y="5151232"/>
            <a:ext cx="11290302" cy="1606465"/>
          </a:xfrm>
          <a:prstGeom prst="rect">
            <a:avLst/>
          </a:prstGeom>
          <a:noFill/>
        </p:spPr>
        <p:txBody>
          <a:bodyPr wrap="square" rtlCol="0">
            <a:spAutoFit/>
          </a:bodyPr>
          <a:lstStyle/>
          <a:p>
            <a:pPr indent="457200">
              <a:lnSpc>
                <a:spcPts val="3000"/>
              </a:lnSpc>
            </a:pPr>
            <a:r>
              <a:rPr lang="zh-CN" altLang="en-US" sz="2000" dirty="0">
                <a:latin typeface="华文楷体" panose="02010600040101010101" charset="-122"/>
                <a:ea typeface="华文楷体" panose="02010600040101010101" charset="-122"/>
                <a:cs typeface="华文楷体" panose="02010600040101010101" charset="-122"/>
              </a:rPr>
              <a:t>重视品牌建设与市场宣传相结合的企业推广，全方位布局拓宽销售渠道。在市场环节中，计划围绕市场资源、产品推广、产品管理等模块展开，通过销售-市场调研-客服的循环式服务型营销，注重市场维护，关注客户应用体验，提供免费升级、更换配件等售后跟踪服务，以专业化高质量的服务建立品牌口碑，征服广大用户群体。</a:t>
            </a:r>
            <a:endParaRPr lang="zh-CN" altLang="en-US" sz="2000" dirty="0">
              <a:latin typeface="华文楷体" panose="02010600040101010101" charset="-122"/>
              <a:ea typeface="华文楷体" panose="02010600040101010101" charset="-122"/>
              <a:cs typeface="华文楷体" panose="02010600040101010101" charset="-122"/>
            </a:endParaRPr>
          </a:p>
        </p:txBody>
      </p:sp>
      <p:sp>
        <p:nvSpPr>
          <p:cNvPr id="4" name="文本框 3"/>
          <p:cNvSpPr txBox="1"/>
          <p:nvPr/>
        </p:nvSpPr>
        <p:spPr>
          <a:xfrm>
            <a:off x="5563471" y="4651610"/>
            <a:ext cx="2270760" cy="460375"/>
          </a:xfrm>
          <a:prstGeom prst="rect">
            <a:avLst/>
          </a:prstGeom>
          <a:noFill/>
        </p:spPr>
        <p:txBody>
          <a:bodyPr wrap="square" rtlCol="0">
            <a:spAutoFit/>
          </a:bodyPr>
          <a:lstStyle/>
          <a:p>
            <a:pPr algn="r"/>
            <a:r>
              <a:rPr lang="zh-CN" altLang="en-US" sz="2400" b="1" dirty="0">
                <a:solidFill>
                  <a:schemeClr val="tx1">
                    <a:lumMod val="85000"/>
                    <a:lumOff val="15000"/>
                  </a:schemeClr>
                </a:solidFill>
                <a:latin typeface="华文楷体" panose="02010600040101010101" charset="-122"/>
                <a:ea typeface="华文楷体" panose="02010600040101010101" charset="-122"/>
              </a:rPr>
              <a:t>营销渠道优势</a:t>
            </a:r>
            <a:endParaRPr lang="zh-CN" altLang="en-US" sz="2400" b="1" dirty="0">
              <a:solidFill>
                <a:schemeClr val="tx1">
                  <a:lumMod val="85000"/>
                  <a:lumOff val="15000"/>
                </a:schemeClr>
              </a:solidFill>
              <a:latin typeface="华文楷体" panose="02010600040101010101" charset="-122"/>
              <a:ea typeface="华文楷体" panose="02010600040101010101" charset="-122"/>
            </a:endParaRPr>
          </a:p>
        </p:txBody>
      </p:sp>
      <p:grpSp>
        <p:nvGrpSpPr>
          <p:cNvPr id="57" name="组合 56"/>
          <p:cNvGrpSpPr/>
          <p:nvPr/>
        </p:nvGrpSpPr>
        <p:grpSpPr>
          <a:xfrm>
            <a:off x="5006975" y="4438381"/>
            <a:ext cx="664845" cy="664845"/>
            <a:chOff x="7678306" y="1961101"/>
            <a:chExt cx="787870" cy="787870"/>
          </a:xfrm>
        </p:grpSpPr>
        <p:sp>
          <p:nvSpPr>
            <p:cNvPr id="58" name="流程图: 接点 57"/>
            <p:cNvSpPr/>
            <p:nvPr/>
          </p:nvSpPr>
          <p:spPr>
            <a:xfrm>
              <a:off x="7678306" y="1961101"/>
              <a:ext cx="787870" cy="787870"/>
            </a:xfrm>
            <a:prstGeom prst="flowChartConnector">
              <a:avLst/>
            </a:prstGeom>
            <a:solidFill>
              <a:srgbClr val="183D6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endParaRPr>
            </a:p>
          </p:txBody>
        </p:sp>
        <p:sp>
          <p:nvSpPr>
            <p:cNvPr id="59" name="文本框 58"/>
            <p:cNvSpPr txBox="1"/>
            <p:nvPr/>
          </p:nvSpPr>
          <p:spPr>
            <a:xfrm>
              <a:off x="7715303" y="2019596"/>
              <a:ext cx="713875" cy="693151"/>
            </a:xfrm>
            <a:prstGeom prst="rect">
              <a:avLst/>
            </a:prstGeom>
            <a:noFill/>
          </p:spPr>
          <p:txBody>
            <a:bodyPr wrap="square" rtlCol="0">
              <a:spAutoFit/>
            </a:bodyPr>
            <a:lstStyle/>
            <a:p>
              <a:pPr algn="ctr"/>
              <a:r>
                <a:rPr lang="en-US" altLang="zh-CN" sz="3200" spc="130" dirty="0">
                  <a:solidFill>
                    <a:schemeClr val="bg1"/>
                  </a:solidFill>
                  <a:latin typeface="+mj-lt"/>
                  <a:ea typeface="+mj-ea"/>
                </a:rPr>
                <a:t>3</a:t>
              </a:r>
              <a:endParaRPr lang="zh-CN" altLang="en-US" sz="3200" spc="130" dirty="0">
                <a:solidFill>
                  <a:schemeClr val="bg1"/>
                </a:solidFill>
                <a:latin typeface="+mj-lt"/>
                <a:ea typeface="+mj-ea"/>
              </a:endParaRPr>
            </a:p>
          </p:txBody>
        </p:sp>
      </p:gr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43748" y="1977937"/>
            <a:ext cx="1905000" cy="1905000"/>
          </a:xfrm>
          <a:prstGeom prst="rect">
            <a:avLst/>
          </a:prstGeom>
        </p:spPr>
      </p:pic>
      <p:sp>
        <p:nvSpPr>
          <p:cNvPr id="119" name="文本框 5"/>
          <p:cNvSpPr txBox="1"/>
          <p:nvPr/>
        </p:nvSpPr>
        <p:spPr>
          <a:xfrm>
            <a:off x="3342407" y="402634"/>
            <a:ext cx="3793900" cy="400110"/>
          </a:xfrm>
          <a:prstGeom prst="rect">
            <a:avLst/>
          </a:prstGeom>
          <a:noFill/>
        </p:spPr>
        <p:txBody>
          <a:bodyPr wrap="square" rtlCol="0">
            <a:spAutoFit/>
          </a:bodyPr>
          <a:lstStyle/>
          <a:p>
            <a:r>
              <a:rPr lang="en-US" altLang="zh-CN" sz="2000" dirty="0" smtClean="0">
                <a:solidFill>
                  <a:schemeClr val="tx1">
                    <a:lumMod val="75000"/>
                    <a:lumOff val="25000"/>
                  </a:schemeClr>
                </a:solidFill>
                <a:latin typeface="+mj-lt"/>
                <a:ea typeface="+mj-ea"/>
              </a:rPr>
              <a:t>Analysis of core competence</a:t>
            </a:r>
            <a:endParaRPr lang="zh-CN" altLang="en-US" sz="2000" dirty="0">
              <a:solidFill>
                <a:schemeClr val="tx1">
                  <a:lumMod val="75000"/>
                  <a:lumOff val="25000"/>
                </a:schemeClr>
              </a:solidFill>
              <a:latin typeface="+mj-lt"/>
              <a:ea typeface="+mj-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p:cNvSpPr/>
          <p:nvPr/>
        </p:nvSpPr>
        <p:spPr>
          <a:xfrm flipH="1" flipV="1">
            <a:off x="5007780" y="0"/>
            <a:ext cx="7184220" cy="6858000"/>
          </a:xfrm>
          <a:custGeom>
            <a:avLst/>
            <a:gdLst>
              <a:gd name="connsiteX0" fmla="*/ 4384030 w 7184220"/>
              <a:gd name="connsiteY0" fmla="*/ 6858000 h 6858000"/>
              <a:gd name="connsiteX1" fmla="*/ 0 w 7184220"/>
              <a:gd name="connsiteY1" fmla="*/ 6858000 h 6858000"/>
              <a:gd name="connsiteX2" fmla="*/ 0 w 7184220"/>
              <a:gd name="connsiteY2" fmla="*/ 0 h 6858000"/>
              <a:gd name="connsiteX3" fmla="*/ 7184220 w 7184220"/>
              <a:gd name="connsiteY3" fmla="*/ 0 h 6858000"/>
            </a:gdLst>
            <a:ahLst/>
            <a:cxnLst>
              <a:cxn ang="0">
                <a:pos x="connsiteX0" y="connsiteY0"/>
              </a:cxn>
              <a:cxn ang="0">
                <a:pos x="connsiteX1" y="connsiteY1"/>
              </a:cxn>
              <a:cxn ang="0">
                <a:pos x="connsiteX2" y="connsiteY2"/>
              </a:cxn>
              <a:cxn ang="0">
                <a:pos x="connsiteX3" y="connsiteY3"/>
              </a:cxn>
            </a:cxnLst>
            <a:rect l="l" t="t" r="r" b="b"/>
            <a:pathLst>
              <a:path w="7184220" h="6858000">
                <a:moveTo>
                  <a:pt x="4384030" y="6858000"/>
                </a:moveTo>
                <a:lnTo>
                  <a:pt x="0" y="6858000"/>
                </a:lnTo>
                <a:lnTo>
                  <a:pt x="0" y="0"/>
                </a:lnTo>
                <a:lnTo>
                  <a:pt x="7184220" y="0"/>
                </a:lnTo>
                <a:close/>
              </a:path>
            </a:pathLst>
          </a:custGeom>
          <a:blipFill dpi="0" rotWithShape="0">
            <a:blip r:embed="rId1" cstate="print"/>
            <a:srcRect/>
            <a:stretch>
              <a:fillRect r="-43000"/>
            </a:stretch>
          </a:blipFill>
          <a:ln>
            <a:noFill/>
          </a:ln>
          <a:effectLst>
            <a:outerShdw blurRad="2540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p:nvSpPr>
        <p:spPr>
          <a:xfrm flipH="1" flipV="1">
            <a:off x="5007780" y="0"/>
            <a:ext cx="7184220" cy="6888776"/>
          </a:xfrm>
          <a:custGeom>
            <a:avLst/>
            <a:gdLst>
              <a:gd name="connsiteX0" fmla="*/ 4384030 w 7184220"/>
              <a:gd name="connsiteY0" fmla="*/ 6858000 h 6858000"/>
              <a:gd name="connsiteX1" fmla="*/ 0 w 7184220"/>
              <a:gd name="connsiteY1" fmla="*/ 6858000 h 6858000"/>
              <a:gd name="connsiteX2" fmla="*/ 0 w 7184220"/>
              <a:gd name="connsiteY2" fmla="*/ 0 h 6858000"/>
              <a:gd name="connsiteX3" fmla="*/ 7184220 w 7184220"/>
              <a:gd name="connsiteY3" fmla="*/ 0 h 6858000"/>
            </a:gdLst>
            <a:ahLst/>
            <a:cxnLst>
              <a:cxn ang="0">
                <a:pos x="connsiteX0" y="connsiteY0"/>
              </a:cxn>
              <a:cxn ang="0">
                <a:pos x="connsiteX1" y="connsiteY1"/>
              </a:cxn>
              <a:cxn ang="0">
                <a:pos x="connsiteX2" y="connsiteY2"/>
              </a:cxn>
              <a:cxn ang="0">
                <a:pos x="connsiteX3" y="connsiteY3"/>
              </a:cxn>
            </a:cxnLst>
            <a:rect l="l" t="t" r="r" b="b"/>
            <a:pathLst>
              <a:path w="7184220" h="6858000">
                <a:moveTo>
                  <a:pt x="4384030" y="6858000"/>
                </a:moveTo>
                <a:lnTo>
                  <a:pt x="0" y="6858000"/>
                </a:lnTo>
                <a:lnTo>
                  <a:pt x="0" y="0"/>
                </a:lnTo>
                <a:lnTo>
                  <a:pt x="7184220" y="0"/>
                </a:lnTo>
                <a:close/>
              </a:path>
            </a:pathLst>
          </a:custGeom>
          <a:gradFill flip="none" rotWithShape="1">
            <a:gsLst>
              <a:gs pos="100000">
                <a:srgbClr val="0C3D65">
                  <a:alpha val="90000"/>
                </a:srgbClr>
              </a:gs>
              <a:gs pos="0">
                <a:srgbClr val="001E32">
                  <a:alpha val="30000"/>
                </a:srgbClr>
              </a:gs>
            </a:gsLst>
            <a:lin ang="18900000" scaled="1"/>
            <a:tileRect/>
          </a:gradFill>
          <a:ln>
            <a:noFill/>
          </a:ln>
          <a:effectLst>
            <a:outerShdw blurRad="2540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文本框 17"/>
          <p:cNvSpPr txBox="1"/>
          <p:nvPr/>
        </p:nvSpPr>
        <p:spPr>
          <a:xfrm>
            <a:off x="1057641" y="1962575"/>
            <a:ext cx="4187415" cy="1198880"/>
          </a:xfrm>
          <a:prstGeom prst="rect">
            <a:avLst/>
          </a:prstGeom>
          <a:noFill/>
        </p:spPr>
        <p:txBody>
          <a:bodyPr wrap="square" rtlCol="0">
            <a:spAutoFit/>
          </a:bodyPr>
          <a:lstStyle/>
          <a:p>
            <a:pPr algn="dist"/>
            <a:r>
              <a:rPr lang="en-US" altLang="zh-CN" sz="7200" dirty="0">
                <a:solidFill>
                  <a:schemeClr val="bg1">
                    <a:lumMod val="85000"/>
                    <a:alpha val="55000"/>
                  </a:schemeClr>
                </a:solidFill>
                <a:latin typeface="+mj-lt"/>
                <a:ea typeface="汉仪旗黑X1-55W" panose="00020600040101010101" pitchFamily="18" charset="-122"/>
              </a:rPr>
              <a:t>PART 03</a:t>
            </a:r>
            <a:endParaRPr lang="zh-CN" altLang="en-US" sz="7200" dirty="0">
              <a:solidFill>
                <a:schemeClr val="bg1">
                  <a:lumMod val="85000"/>
                  <a:alpha val="55000"/>
                </a:schemeClr>
              </a:solidFill>
              <a:latin typeface="+mj-lt"/>
              <a:ea typeface="汉仪旗黑X1-55W" panose="00020600040101010101" pitchFamily="18" charset="-122"/>
            </a:endParaRPr>
          </a:p>
        </p:txBody>
      </p:sp>
      <p:sp>
        <p:nvSpPr>
          <p:cNvPr id="17" name="文本框 16"/>
          <p:cNvSpPr txBox="1"/>
          <p:nvPr/>
        </p:nvSpPr>
        <p:spPr>
          <a:xfrm>
            <a:off x="901700" y="2633345"/>
            <a:ext cx="5372735" cy="829945"/>
          </a:xfrm>
          <a:prstGeom prst="rect">
            <a:avLst/>
          </a:prstGeom>
          <a:noFill/>
        </p:spPr>
        <p:txBody>
          <a:bodyPr wrap="square" rtlCol="0">
            <a:spAutoFit/>
          </a:bodyPr>
          <a:lstStyle/>
          <a:p>
            <a:pPr algn="dist"/>
            <a:r>
              <a:rPr lang="zh-CN" altLang="en-US" sz="4800" dirty="0">
                <a:solidFill>
                  <a:srgbClr val="001E32"/>
                </a:solidFill>
                <a:latin typeface="方正清刻本悦宋简体" panose="02000000000000000000" pitchFamily="2" charset="-122"/>
                <a:ea typeface="方正清刻本悦宋简体" panose="02000000000000000000" pitchFamily="2" charset="-122"/>
              </a:rPr>
              <a:t>产品</a:t>
            </a:r>
            <a:r>
              <a:rPr lang="zh-CN" altLang="en-US" sz="4800" dirty="0">
                <a:solidFill>
                  <a:srgbClr val="001E32"/>
                </a:solidFill>
                <a:latin typeface="方正清刻本悦宋简体" panose="02000000000000000000" pitchFamily="2" charset="-122"/>
                <a:ea typeface="方正清刻本悦宋简体" panose="02000000000000000000" pitchFamily="2" charset="-122"/>
              </a:rPr>
              <a:t>服务</a:t>
            </a:r>
            <a:endParaRPr lang="zh-CN" altLang="en-US" sz="4800" dirty="0">
              <a:solidFill>
                <a:srgbClr val="001E32"/>
              </a:solidFill>
              <a:latin typeface="方正清刻本悦宋简体" panose="02000000000000000000" pitchFamily="2" charset="-122"/>
              <a:ea typeface="方正清刻本悦宋简体" panose="02000000000000000000" pitchFamily="2" charset="-122"/>
            </a:endParaRPr>
          </a:p>
        </p:txBody>
      </p:sp>
      <p:sp>
        <p:nvSpPr>
          <p:cNvPr id="16" name="任意多边形: 形状 15"/>
          <p:cNvSpPr/>
          <p:nvPr/>
        </p:nvSpPr>
        <p:spPr>
          <a:xfrm flipH="1" flipV="1">
            <a:off x="5939172" y="633216"/>
            <a:ext cx="6777598" cy="5653121"/>
          </a:xfrm>
          <a:custGeom>
            <a:avLst/>
            <a:gdLst>
              <a:gd name="connsiteX0" fmla="*/ 4469372 w 6777598"/>
              <a:gd name="connsiteY0" fmla="*/ 5653121 h 5653121"/>
              <a:gd name="connsiteX1" fmla="*/ 0 w 6777598"/>
              <a:gd name="connsiteY1" fmla="*/ 5653121 h 5653121"/>
              <a:gd name="connsiteX2" fmla="*/ 0 w 6777598"/>
              <a:gd name="connsiteY2" fmla="*/ 0 h 5653121"/>
              <a:gd name="connsiteX3" fmla="*/ 6777598 w 6777598"/>
              <a:gd name="connsiteY3" fmla="*/ 0 h 5653121"/>
            </a:gdLst>
            <a:ahLst/>
            <a:cxnLst>
              <a:cxn ang="0">
                <a:pos x="connsiteX0" y="connsiteY0"/>
              </a:cxn>
              <a:cxn ang="0">
                <a:pos x="connsiteX1" y="connsiteY1"/>
              </a:cxn>
              <a:cxn ang="0">
                <a:pos x="connsiteX2" y="connsiteY2"/>
              </a:cxn>
              <a:cxn ang="0">
                <a:pos x="connsiteX3" y="connsiteY3"/>
              </a:cxn>
            </a:cxnLst>
            <a:rect l="l" t="t" r="r" b="b"/>
            <a:pathLst>
              <a:path w="6777598" h="5653121">
                <a:moveTo>
                  <a:pt x="4469372" y="5653121"/>
                </a:moveTo>
                <a:lnTo>
                  <a:pt x="0" y="5653121"/>
                </a:lnTo>
                <a:lnTo>
                  <a:pt x="0" y="0"/>
                </a:lnTo>
                <a:lnTo>
                  <a:pt x="6777598" y="0"/>
                </a:lnTo>
                <a:close/>
              </a:path>
            </a:pathLst>
          </a:custGeom>
          <a:noFill/>
          <a:ln w="76200">
            <a:solidFill>
              <a:schemeClr val="bg1"/>
            </a:solidFill>
          </a:ln>
          <a:effectLst>
            <a:outerShdw blurRad="50800" dist="38100" dir="8100000" algn="tr" rotWithShape="0">
              <a:srgbClr val="001E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文本框 21"/>
          <p:cNvSpPr txBox="1"/>
          <p:nvPr/>
        </p:nvSpPr>
        <p:spPr>
          <a:xfrm>
            <a:off x="1236125" y="3463290"/>
            <a:ext cx="3392254" cy="338554"/>
          </a:xfrm>
          <a:prstGeom prst="rect">
            <a:avLst/>
          </a:prstGeom>
          <a:noFill/>
        </p:spPr>
        <p:txBody>
          <a:bodyPr wrap="square" rtlCol="0">
            <a:spAutoFit/>
          </a:bodyPr>
          <a:lstStyle/>
          <a:p>
            <a:pPr algn="ctr"/>
            <a:r>
              <a:rPr lang="en-US" altLang="zh-CN" sz="16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Project introduction</a:t>
            </a:r>
            <a:endParaRPr lang="en-US" altLang="zh-CN" sz="16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文本框 9"/>
          <p:cNvSpPr txBox="1"/>
          <p:nvPr/>
        </p:nvSpPr>
        <p:spPr>
          <a:xfrm>
            <a:off x="7098322" y="1657985"/>
            <a:ext cx="4544994" cy="2861310"/>
          </a:xfrm>
          <a:prstGeom prst="rect">
            <a:avLst/>
          </a:prstGeom>
          <a:noFill/>
        </p:spPr>
        <p:txBody>
          <a:bodyPr wrap="square" rtlCol="0">
            <a:spAutoFit/>
          </a:bodyPr>
          <a:lstStyle/>
          <a:p>
            <a:pPr algn="ctr"/>
            <a:r>
              <a:rPr lang="en-US" altLang="zh-CN" sz="18000" dirty="0">
                <a:solidFill>
                  <a:schemeClr val="bg1"/>
                </a:solidFill>
                <a:effectLst>
                  <a:outerShdw blurRad="38100" dist="38100" dir="2700000" algn="tl">
                    <a:srgbClr val="000000">
                      <a:alpha val="43137"/>
                    </a:srgbClr>
                  </a:outerShdw>
                </a:effectLst>
                <a:latin typeface="+mj-lt"/>
                <a:ea typeface="汉仪旗黑X1-55W" panose="00020600040101010101" pitchFamily="18" charset="-122"/>
              </a:rPr>
              <a:t>03</a:t>
            </a:r>
            <a:endParaRPr lang="zh-CN" altLang="en-US" sz="18000" dirty="0">
              <a:solidFill>
                <a:schemeClr val="bg1"/>
              </a:solidFill>
              <a:effectLst>
                <a:outerShdw blurRad="38100" dist="38100" dir="2700000" algn="tl">
                  <a:srgbClr val="000000">
                    <a:alpha val="43137"/>
                  </a:srgbClr>
                </a:outerShdw>
              </a:effectLst>
              <a:latin typeface="+mj-lt"/>
              <a:ea typeface="汉仪旗黑X1-55W" panose="00020600040101010101" pitchFamily="18" charset="-122"/>
            </a:endParaRPr>
          </a:p>
        </p:txBody>
      </p:sp>
      <p:sp>
        <p:nvSpPr>
          <p:cNvPr id="12" name="文本框 11"/>
          <p:cNvSpPr txBox="1"/>
          <p:nvPr/>
        </p:nvSpPr>
        <p:spPr>
          <a:xfrm>
            <a:off x="8257472" y="4079882"/>
            <a:ext cx="4544994" cy="1323439"/>
          </a:xfrm>
          <a:prstGeom prst="rect">
            <a:avLst/>
          </a:prstGeom>
          <a:noFill/>
        </p:spPr>
        <p:txBody>
          <a:bodyPr wrap="square" rtlCol="0">
            <a:spAutoFit/>
          </a:bodyPr>
          <a:lstStyle/>
          <a:p>
            <a:pPr algn="ctr"/>
            <a:r>
              <a:rPr lang="en-US" altLang="zh-CN" sz="8000" dirty="0">
                <a:solidFill>
                  <a:schemeClr val="bg1"/>
                </a:solidFill>
                <a:latin typeface="+mj-lt"/>
                <a:ea typeface="汉仪旗黑X1-55W" panose="00020600040101010101" pitchFamily="18" charset="-122"/>
              </a:rPr>
              <a:t>TWO</a:t>
            </a:r>
            <a:endParaRPr lang="zh-CN" altLang="en-US" sz="8000" dirty="0">
              <a:solidFill>
                <a:schemeClr val="bg1"/>
              </a:solidFill>
              <a:latin typeface="+mj-lt"/>
              <a:ea typeface="汉仪旗黑X1-55W" panose="00020600040101010101" pitchFamily="18"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4375F"/>
            </a:gs>
            <a:gs pos="100000">
              <a:srgbClr val="03395F"/>
            </a:gs>
          </a:gsLst>
          <a:lin ang="5400000" scaled="0"/>
        </a:gradFill>
        <a:effectLst/>
      </p:bgPr>
    </p:bg>
    <p:spTree>
      <p:nvGrpSpPr>
        <p:cNvPr id="1" name=""/>
        <p:cNvGrpSpPr/>
        <p:nvPr/>
      </p:nvGrpSpPr>
      <p:grpSpPr>
        <a:xfrm>
          <a:off x="0" y="0"/>
          <a:ext cx="0" cy="0"/>
          <a:chOff x="0" y="0"/>
          <a:chExt cx="0" cy="0"/>
        </a:xfrm>
      </p:grpSpPr>
      <p:pic>
        <p:nvPicPr>
          <p:cNvPr id="8" name="图片 7" descr="图片2"/>
          <p:cNvPicPr>
            <a:picLocks noChangeAspect="1"/>
          </p:cNvPicPr>
          <p:nvPr/>
        </p:nvPicPr>
        <p:blipFill>
          <a:blip r:embed="rId1"/>
          <a:stretch>
            <a:fillRect/>
          </a:stretch>
        </p:blipFill>
        <p:spPr>
          <a:xfrm>
            <a:off x="778510" y="1062355"/>
            <a:ext cx="6358255" cy="5239385"/>
          </a:xfrm>
          <a:prstGeom prst="rect">
            <a:avLst/>
          </a:prstGeom>
        </p:spPr>
      </p:pic>
      <p:sp>
        <p:nvSpPr>
          <p:cNvPr id="32" name="矩形 31"/>
          <p:cNvSpPr/>
          <p:nvPr/>
        </p:nvSpPr>
        <p:spPr>
          <a:xfrm>
            <a:off x="451865" y="869157"/>
            <a:ext cx="7594600" cy="5526086"/>
          </a:xfrm>
          <a:prstGeom prst="rect">
            <a:avLst/>
          </a:prstGeom>
          <a:noFill/>
          <a:ln w="63500">
            <a:solidFill>
              <a:schemeClr val="bg1"/>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a:xfrm rot="10800000" flipH="1" flipV="1">
            <a:off x="3454400" y="0"/>
            <a:ext cx="8737600" cy="6858000"/>
          </a:xfrm>
          <a:custGeom>
            <a:avLst/>
            <a:gdLst>
              <a:gd name="connsiteX0" fmla="*/ 7718014 w 7718014"/>
              <a:gd name="connsiteY0" fmla="*/ 6858000 h 6858000"/>
              <a:gd name="connsiteX1" fmla="*/ 0 w 7718014"/>
              <a:gd name="connsiteY1" fmla="*/ 6858000 h 6858000"/>
              <a:gd name="connsiteX2" fmla="*/ 2800190 w 7718014"/>
              <a:gd name="connsiteY2" fmla="*/ 0 h 6858000"/>
              <a:gd name="connsiteX3" fmla="*/ 7718014 w 7718014"/>
              <a:gd name="connsiteY3" fmla="*/ 0 h 6858000"/>
            </a:gdLst>
            <a:ahLst/>
            <a:cxnLst>
              <a:cxn ang="0">
                <a:pos x="connsiteX0" y="connsiteY0"/>
              </a:cxn>
              <a:cxn ang="0">
                <a:pos x="connsiteX1" y="connsiteY1"/>
              </a:cxn>
              <a:cxn ang="0">
                <a:pos x="connsiteX2" y="connsiteY2"/>
              </a:cxn>
              <a:cxn ang="0">
                <a:pos x="connsiteX3" y="connsiteY3"/>
              </a:cxn>
            </a:cxnLst>
            <a:rect l="l" t="t" r="r" b="b"/>
            <a:pathLst>
              <a:path w="7718014" h="6858000">
                <a:moveTo>
                  <a:pt x="7718014" y="6858000"/>
                </a:moveTo>
                <a:lnTo>
                  <a:pt x="0" y="6858000"/>
                </a:lnTo>
                <a:lnTo>
                  <a:pt x="2800190" y="0"/>
                </a:lnTo>
                <a:lnTo>
                  <a:pt x="7718014" y="0"/>
                </a:lnTo>
                <a:close/>
              </a:path>
            </a:pathLst>
          </a:custGeom>
          <a:solidFill>
            <a:schemeClr val="bg1"/>
          </a:solidFill>
          <a:ln>
            <a:noFill/>
          </a:ln>
          <a:effectLst>
            <a:outerShdw blurRad="254000" dist="38100" algn="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文本框 3"/>
          <p:cNvSpPr txBox="1"/>
          <p:nvPr/>
        </p:nvSpPr>
        <p:spPr>
          <a:xfrm>
            <a:off x="7319645" y="347345"/>
            <a:ext cx="2341880" cy="521970"/>
          </a:xfrm>
          <a:prstGeom prst="rect">
            <a:avLst/>
          </a:prstGeom>
          <a:noFill/>
        </p:spPr>
        <p:txBody>
          <a:bodyPr wrap="square" rtlCol="0">
            <a:spAutoFit/>
          </a:bodyPr>
          <a:lstStyle/>
          <a:p>
            <a:r>
              <a:rPr lang="zh-CN" altLang="en-US" sz="2800" b="1" dirty="0">
                <a:solidFill>
                  <a:schemeClr val="tx1"/>
                </a:solidFill>
                <a:latin typeface="+mj-ea"/>
                <a:ea typeface="+mj-ea"/>
                <a:sym typeface="+mn-ea"/>
              </a:rPr>
              <a:t>产品服务</a:t>
            </a:r>
            <a:r>
              <a:rPr lang="zh-CN" altLang="en-US" sz="2800" b="1" dirty="0">
                <a:solidFill>
                  <a:schemeClr val="tx1"/>
                </a:solidFill>
                <a:latin typeface="+mj-ea"/>
                <a:ea typeface="+mj-ea"/>
                <a:sym typeface="+mn-ea"/>
              </a:rPr>
              <a:t>背</a:t>
            </a:r>
            <a:r>
              <a:rPr lang="zh-CN" altLang="en-US" sz="2800" dirty="0">
                <a:solidFill>
                  <a:schemeClr val="tx1"/>
                </a:solidFill>
                <a:latin typeface="+mj-ea"/>
                <a:ea typeface="+mj-ea"/>
                <a:sym typeface="+mn-ea"/>
              </a:rPr>
              <a:t>景</a:t>
            </a:r>
            <a:endParaRPr lang="zh-CN" altLang="en-US" sz="2800" dirty="0">
              <a:solidFill>
                <a:schemeClr val="tx1"/>
              </a:solidFill>
              <a:latin typeface="+mj-ea"/>
              <a:ea typeface="+mj-ea"/>
            </a:endParaRPr>
          </a:p>
        </p:txBody>
      </p:sp>
      <p:sp>
        <p:nvSpPr>
          <p:cNvPr id="6" name="文本框 5"/>
          <p:cNvSpPr txBox="1"/>
          <p:nvPr/>
        </p:nvSpPr>
        <p:spPr>
          <a:xfrm>
            <a:off x="9597811" y="409075"/>
            <a:ext cx="2593975" cy="398780"/>
          </a:xfrm>
          <a:prstGeom prst="rect">
            <a:avLst/>
          </a:prstGeom>
          <a:noFill/>
        </p:spPr>
        <p:txBody>
          <a:bodyPr wrap="square" rtlCol="0">
            <a:spAutoFit/>
          </a:bodyPr>
          <a:lstStyle/>
          <a:p>
            <a:r>
              <a:rPr lang="en-US" altLang="zh-CN" sz="2000" dirty="0">
                <a:solidFill>
                  <a:schemeClr val="tx1"/>
                </a:solidFill>
                <a:latin typeface="+mj-lt"/>
                <a:sym typeface="+mn-ea"/>
              </a:rPr>
              <a:t>Project prospect</a:t>
            </a:r>
            <a:endParaRPr lang="en-US" altLang="zh-CN" sz="2000" dirty="0">
              <a:solidFill>
                <a:schemeClr val="tx1"/>
              </a:solidFill>
              <a:latin typeface="+mj-lt"/>
              <a:ea typeface="+mj-ea"/>
            </a:endParaRPr>
          </a:p>
        </p:txBody>
      </p:sp>
      <p:sp>
        <p:nvSpPr>
          <p:cNvPr id="17" name="文本框 16"/>
          <p:cNvSpPr txBox="1"/>
          <p:nvPr/>
        </p:nvSpPr>
        <p:spPr>
          <a:xfrm>
            <a:off x="6120765" y="1019810"/>
            <a:ext cx="5814060" cy="5259070"/>
          </a:xfrm>
          <a:prstGeom prst="rect">
            <a:avLst/>
          </a:prstGeom>
          <a:noFill/>
        </p:spPr>
        <p:txBody>
          <a:bodyPr wrap="square" rtlCol="0">
            <a:spAutoFit/>
          </a:bodyPr>
          <a:lstStyle/>
          <a:p>
            <a:pPr>
              <a:lnSpc>
                <a:spcPct val="140000"/>
              </a:lnSpc>
            </a:pPr>
            <a:r>
              <a:rPr lang="en-US" altLang="zh-CN" sz="2400" dirty="0">
                <a:solidFill>
                  <a:schemeClr val="tx1"/>
                </a:solidFill>
                <a:latin typeface="华文楷体" panose="02010600040101010101" charset="-122"/>
                <a:ea typeface="华文楷体" panose="02010600040101010101" charset="-122"/>
              </a:rPr>
              <a:t>        </a:t>
            </a:r>
            <a:r>
              <a:rPr lang="zh-CN" altLang="en-US" sz="2400" dirty="0">
                <a:latin typeface="华文楷体" panose="02010600040101010101" charset="-122"/>
                <a:ea typeface="华文楷体" panose="02010600040101010101" charset="-122"/>
                <a:cs typeface="华文楷体" panose="02010600040101010101" charset="-122"/>
                <a:sym typeface="+mn-ea"/>
              </a:rPr>
              <a:t>无人机在未来的一段时间里有着极大的发展空间，特别是娱乐消费级的无人机。鹰眼无人机科技有限公司以“智能科技改变未来”为主旨，致力于在无人机市场寻求更多创新，发掘无人机的更多功能和使用范围。本项目针对目前市面上无人机续航不够持久、拍摄的画质不够清晰和不够稳定等方面上的不足之处进行改良，致力于研发出能够与5G通讯相结合并拥有超长续航、高清画质、稳定性强的无人机。</a:t>
            </a:r>
            <a:endParaRPr lang="zh-CN" altLang="en-US" sz="2400" dirty="0">
              <a:solidFill>
                <a:schemeClr val="tx1"/>
              </a:solidFill>
              <a:latin typeface="华文楷体" panose="02010600040101010101" charset="-122"/>
              <a:ea typeface="华文楷体" panose="02010600040101010101"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REFSHAPE" val="143641596"/>
</p:tagLst>
</file>

<file path=ppt/tags/tag2.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2">
      <a:majorFont>
        <a:latin typeface="腾讯体"/>
        <a:ea typeface="方正清刻本悦宋简体"/>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636989135332136946</Template>
  <TotalTime>0</TotalTime>
  <Words>2625</Words>
  <Application>WPS 演示</Application>
  <PresentationFormat>自定义</PresentationFormat>
  <Paragraphs>236</Paragraphs>
  <Slides>17</Slides>
  <Notes>23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17</vt:i4>
      </vt:variant>
    </vt:vector>
  </HeadingPairs>
  <TitlesOfParts>
    <vt:vector size="33" baseType="lpstr">
      <vt:lpstr>Arial</vt:lpstr>
      <vt:lpstr>宋体</vt:lpstr>
      <vt:lpstr>Wingdings</vt:lpstr>
      <vt:lpstr>方正清刻本悦宋简体</vt:lpstr>
      <vt:lpstr>腾讯体</vt:lpstr>
      <vt:lpstr>汉仪旗黑X1-55W</vt:lpstr>
      <vt:lpstr>黑体</vt:lpstr>
      <vt:lpstr>华文楷体</vt:lpstr>
      <vt:lpstr>Open Sans</vt:lpstr>
      <vt:lpstr>微软雅黑</vt:lpstr>
      <vt:lpstr>微软雅黑 Light</vt:lpstr>
      <vt:lpstr>Arial Unicode MS</vt:lpstr>
      <vt:lpstr>等线</vt:lpstr>
      <vt:lpstr>演示镇魂行楷</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SHITONG LI</dc:creator>
  <cp:lastModifiedBy>速跑传媒策划</cp:lastModifiedBy>
  <cp:revision>290</cp:revision>
  <dcterms:created xsi:type="dcterms:W3CDTF">2019-07-14T02:58:00Z</dcterms:created>
  <dcterms:modified xsi:type="dcterms:W3CDTF">2021-04-26T13:12:06Z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2052-11.1.0.10463</vt:lpwstr>
  </property>
  <property fmtid="{D5CDD505-2E9C-101B-9397-08002B2CF9AE}" pid="3" name="ICV">
    <vt:lpwstr>301C3A9EF13D4917840158FC9277FACE</vt:lpwstr>
  </property>
</Properties>
</file>